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9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0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3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FB69-8FB8-48C7-BB32-C0EF182B1053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5D06-97BC-41BA-80F4-4ADA7282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jpeg;base64,/9j/4AAQSkZJRgABAQAAAQABAAD/2wCEAAkGBhQSERQUEhQVFRUVGBgXFRgXFBUVFRcXFRwXFBgcFBQXHCYfFxwkHBUVHy8gIycpLCwsFx4xNTAqNSYrLCkBCQoKDQwMDQ0MDSkYEhgpKSkpKSkpKSkpKSkpKSkpKSkpKSkpKSkpKSkpKSkpKSkpKSkpKSkpKSkpKSkpKSkpKf/AABEIAKgBLAMBIgACEQEDEQH/xAAcAAAABwEBAAAAAAAAAAAAAAAAAQIDBAUGBwj/xABDEAABAwIDBQYEAwcCAwkAAAABAAIRAyEEEjEFBkFRYQcTInGBkTKhsfAUwdEjQlJicoLxQ+Ekc9IVFhczU5KTorL/xAAWAQEBAQAAAAAAAAAAAAAAAAAAAQL/xAAWEQEBAQAAAAAAAAAAAAAAAAAAEQH/2gAMAwEAAhEDEQA/AOSuKQQllIJWGCSiQKACBTnWRC6IhGEBOKahOOTZKAEpJQlEgEpQCSlBACjBRFGEDoTlOmXEBokmwA4lDC4d1Rwa0ZnOIAHMlbXZ2z20WuytBLWw+prDiAC1p4CflqgoqO7LgA6qXCZs0SYHEvNh89FO2MzDteXvbSLW/wDqFzug439vZOVqFeu21RtNrRABcRIEa+fBRaW1qdGGup5o/eJDnE87yB5BBpRWwdTKRSolpkEClzsCJHDWUKmBoMh4o0DJ0c1ogEdRbTXqs2N5mNbUyA5iSAHwZY6ZkRrofu9RtTbtTEE5zA4AWEDS3NBucW3B1qbv+Hptc0eItAbB/qZrp81z3G4UNdY+nLkn9mbUdQzR+80iOF+N/uybr47NUa+LiJ8xdBENI8ijDV0NmzKWIwmdohwBNgwknU3N40+awWJo5SeiBvupmEwWp5yaKA2lPNCaanoQNuCS1KcUgIFgffBBAIIFwjRAIFAJS2JATjEDgCBCVCSgbKQUskR1/L7n2TbigIlEURKEoDRgJMpQQE4pDkpxSCUCUI++KNESgKEpJlHKBSDSiBU7ZWyH4hxDCABdznGA0fU+QQWGw6JbTq1tMoyNP9c5yDzDQR/f5J6ntL9k5jGQS6SSS4GPPjN03tTGMZTNCm4uaMseHLcQSTzJct9uvuDlw9N9VhzuGbSSBwAHDhKDD0dqPy5XO11ceIjijptDmOGdsRxYAOepElbDaW4xfUBZSLWjiR+Q19VPw+5LSAA3gZJ1MoOSVqDR/t/vCbc9o+EGeZ/6V23/AMLKTosZ8/L79FX4jsYa53hcQOIEHqg465xKSBJhdpw/Y1SaPG4z5SqDePs5FBjn0rltwgjYfC/8HTz4hzC4EAAeEFugdxBi9uaxOJMOIJ46qZi94nVGBjxpy59RzVW4ygMpspxJKAmKQDZMNCe4IEVUgJb0hpQKKIFJLkJQPByBckNKIlAoOunWOTAS2FBJlIDkYKSUDZcm3OTrqZTLggKUAUSBQKJQBSCUAUCiUklAlEgOUko0SAIIIBAYVph8SaVA5XQ5zrxrA6+v1VWE/Wf4WDpJ9S4fQBBe7ibJGKx1Jj5LZzP6ht7+dh6r0vRbDRYfl7DRcb7DtjF1WtVLbNa1oPUyfyC7XhmHRBFOSYls8RCU2j/CGH5H6KY/CHmD5i6hVsJludehhA6ahGjR7hM/io1Zw4EE+wMqJiYJgF56B5/JN09n2kB4J/mJ+aB2ttFnMg9bfVVeNAdPEXR4zCObfO71YHBZnaWPdBANtBAsZsdOKDjG2cIadeo08HGPKbQo9GrHL2k3Wr3+w4/ZmBmbLZE3GonnxWPQPkzomiEqmdURCBTU7CQwJ3ggZqpCceU2UCIQlHKAQLCIlAFG5AUpbHJuUppQSJREomuQQP4iIUGoU49yaJQJCOUSCAEokaEICKJGUSAIFBDKgASgEkIwUDraaOpQNjBiwmDEmSBOnA+xSGvWt3XwnfYPFtyl+V9BwHEEisHO9GgieEoOs9kGFFPZjXuEZ3Pd5gHKD8iq/ejtErsdFIMa0aFzi3T+LgTxV9sXAuZsnDsbr3TT6u8R+qxuP3AfUcKtZ/7Matb8ccYJs09deqBxvbO+QDSDhoS18x5c+K0uzt+2YgCDE2vrrxXD9p7AqUsRUkQwOdkcDIIBOXLeTwF7810Ls32PUxIioCMv70RIHPrZB0TD7TpglxdpwsAoeN7UMHTMGq21jAJ+YC51v+amDxDqJJyuaCwzMtMj6yFh3vJBdlETrHE6fQoOy47tTwzoDWiDxMj2Cj4yu2swOpPDgeXxNm8dei5XhdrfuvaCDaQLj9Va7Mx3dVCGE5XCCZ4aoG9+yDljUTm8/JYpa3et3hmNT/n5rJwgdpixSSU4PhCbKBdPVS2UCQo1EqdSqgIGKuFIUZ1AqxrVgVFfUQRu6KApFPOqCUQegR3aSQns6aeUDZKcamwltQOhFmRGyJAqomSpFVqjkoElBAhAIAjRQjJQJQKNyJASPMiQRQhGiQlAoFdU7GMA99HaJaJzU6VMc5cahMf2z7rlQXbOwreXDsw9bDPc2nVNQ1ZcQM7S1rfCTxbl06zzQdQpUWspsYNGMa0cbAAD6Ks2o3wm9uI81OrPjS8/4SjhGuF4hEYOhuf39SXNYxmhdq+B/ADoeq3+wdi08MwMpCGgW5mbyTxKinDEOAaPXgPNXVKq2LOB6yEHJe1zZffYhpNsrQ0HzkifVYhmz3hjqcQD8Q424g+66tv9QD87m3AbL4uRBsYVBg9k96G5mXjX9eiDnFTZJAAywAfUqw2dsd7jMFvKbTxXQH7Ko09WZj1uAoW08e2LQBw4RwQc+3xOVrGGxkyBfy+vyVLs3CjP4oIyuPO2V0n2VvvHUbVLjyBvzPD76qMGFuF72ILz3TTzHxPI/wDbHqUFU9qjEKQamvVNOQKaUHPKbBRkoA55SS5BJKASgCilAIHD1RFEECUAhLam05TQLhFlSpSJ6oH6qjOKkVlGKBKCBQQBBBBARRIyiKAI0EZQJRokEBpykJIH3dNgJ3DOhzSdAQT5Ayg9W16wDvkpuEcHTew181R7Vxoz20Jt6/5TO2doVgwU8JTNSoRwIaBPFznWQautSZkLbeIEH1suZbzluzcMW0JBJkAPdAcdSG3yjmArJuy9qiC5tJx/lre9nAXWI3rrVml5xNOsyxaAWEt5CHNkR1lBU7iY6viNoDO55a+e+g2DIPxTzgAea6/icM2l8IgcDwXFt2t5GYZwLOcnSSt87e+niKcNMOjwgnl08kCtu7SsWtGYxp1OkLA4na73ENuJsVbbc2yA/KDMiTHDkAfZZV1eXZuWvkJJ/NBO2ThxUr5XNDmzeToW3nr5Je/2OoF1KjhhDWB76l5/aPgRPQN06rItxDpLpIzSTc8fqjagKom5Tz1HlAppRkokCgIlEjKJASNCUEACEowgSgIBOU03KWwoHISZR5kmUDtQqO5PVCmigShCCOEAciQQCAiESNHCAIilJJQEjQhGgCNEEtoQdn3P3gOLwrAT+0pAU3zr4RDXHoWj3BC2FGs+i3Nxj0J439VgdxdgHCYZles3I+tiO6M/ExndF9MO/gzPmRrdsre0ceyBmIBNhxgx/uiqDaO/eJe4soUqlRzbnK1x9yNFmMd2i1s8Vab23g5mlosbi+v+61u3t8GUh3bD3bYN4Ak6W+fsua7w74d+HU8gLdJ1MDlwB6/ZIstp4rAYoEupinV0ztGW/MgWKz7a7cK4Q4VDGo0g6CVDqbIeynnfDLAgOPjM6eHXS6rM8oJ9faBJLj8R9kw/FkMI/i+ij5lLxGx6o7kZHF1ZpLGgS43gW5mx9UFdKAKun7t91bEVG03fwNio8cfFByt9ylM2fhTo6uT0bTCCle5NLcbO3XoVIIpYlw+Xo4MAWvw/ZfgcollaetRwv6AIOMhG4rvFDs82ewWw7XWHxue4/MqzwWwMJTMMw1Ade6YY9SLoPORQC9PtwdHQUqf/AMbP0SKmzaLwf2NEuGk0mGD5xbgg8xQjXbt4uzjDY6ia2Ga2hXgkBsNpucLZajBZpsRmHHWVxSvQcxzmPBa5pLXA6ggwQfVASSjIRICSmpKMFAuUmUrVEgdqJgp+omEAQlEjzIAgr3czdZ+PxIpNkMAzVXx8DBqfM6AczyBXbdibo4Cg0Oo4dmaT43jvXeEwDL5AJibRqg4Bg9j16v8A5VGrU/opuePcAq4odnW0HiRhaoH82Vv/AOiF6FNc9bxabe3qm31Qbzz005IOFUuynaDv9Frf6qtIfRxUpnY/jTqaDY51HG/9rSuzVMUIm+o4KNVrQCTxsg5O3shrCzsRRB6Co78h1TzOxypJnE0hyhjyT6WhdFD+WvEnWCjmLctfr7XQYXC9jbZ/aYowP4aQBPq5xj2U3bez8Fsqhmo0g7EEgMfVPePnm0aNjoAtbUrBjSXWIv5Lkm169XaWLIotc5rLCBMAGMxjqfVB2LcnYbcVsOkzEeLv+8quP72d1RzmuB4ObDIPRYTGV62FrfhcVr/p1T8NQaA9DpI4ey7Pu3soYfCUKA/0qbG+ZAufUyVV737tUsVSLKrQ4XjmDoC08CEVwfeDAua+XmRwvIjhHS6q6e0RTu0DMDbSxtdW29Gy6+CcW1JqUp8FSPYP62PssjWqyiJW0tqPrOLqji4kqIH8kmnTLjA+/NXmy9mZSHG5+Xsgl7u7vZnB9UTFw36F36Kz7QHmnUwjm+AgPLSLRBZcR6rT7tbMdUc0EGNXHkB9wovbBgAaFF7f9NxHkHwL+ob7oJuwMPRdTa91Ok9xk58jfENJveVf0gxv7rW6aADpoPNc57O9sEg0p8TT4Bf4Tr8/yXR8JhHWc8fO44ffmgfwuIzOsIaOP36KcasiQfz080zmgREcjCZY8D80C850BnzQo4oZgHQDE/45onV/laPNVWHf3mIqPEEUxkB/ndD3T5DKPdBoieI0+RmybOKvw8h+SjsrAjmflPkma9eBYCTN9PuEDWEx3c4mpTNhU/aMHmfEPcgxycFy/td2cGY0VW2Fdge7+tvgd7jIfVbTb+KjJVFzTe2TezXTTdb1BnoE/isBQxWQYimHtuBrmb/S4QWzHyQcMRFdixPZLg23z14qOaGDOzw5jECWy4rnO9u67sFXNOe8YQHseGwC0yPEODgQQR06oKKUtqSCjBQLlBAFESgeqhRypNRRygJBBXW52xPxeMo0iJaXZqn/AC2eJ3uBHm4IOv7g7CGC2c1zhFWvFR8i4BEsaegaRbm5ytti4kHD0yTqJPG5PTqkb046KXhImIMc+gVbusS7C0ZkAMbPAk8T1n71QaBlW1x9lJL+Gk2MaQl5rCIAtPWPv2VTtHEZalJwtDw03gEPln6ILFzxY6kDU/kOKRXMaxMaf7BJ69Rx4cB14pRYNIJOs+RPNBXYlpkEE+/E80A8CST1B6+v0Uio8kcAPK82Njoo/ciDmE+fPggz29WOqGmGUmy6q5tNok61DFuZ0910LcfchuCohoa3OYL3Rq7z4gLmdfAYnHY9jMK2fw8Oe7MGhhOmt5tYCdOC6zs/Z+LawTUExeTN0GigBNYmjmEJ9swJ14+yY2hjWUab6tRwaym1z3k8GtBcT7BVXM+1jF4bDYYd8A+o4kUKfN0Xc7+QWnnIHGRwE1rHwtmdf0Giud8t6X7QxdTEPkA2pt/gpt+FvnxPMlyolBfbrbZpMqCniGjunOEvAGamdJ/mbzHKY5HtuG7PWtIe7IGC4iDI4ZYsB19l50AXo/sr24cTsuiHGXUCaLucMgsn+xzB/aguGYRtNmVrYHTj5nis7vLuw7GUqlJpAc/K0F2ghweSY8lrqgVftHZtWqDTY7uqZbFSrxGbUU54xN+EhEcH2dhqtPGVKuGYXNwpJqEfDlYSDfiTBgcV2vZmNbXpsqNgtcA704iear9sYehQwgwmEZDRmk6ucSCC5x4uPM/QLK9nuPdhqzsLWMCSac/eiDoNQDQC45ctbqJUp/1Xgfkp7iCDoeXz5e6j12wPiPGSTPC0IIFTDGReJN/JRGZ6chrWOaDp4Qb6m3E6yp9V/W5tBjTp981WYpxBEWm2kz5eqBA2rECpSqA6EtEgfrok1sWwtL2OcSOBBnkfXX3UrDgi8R+okW+Vk1iIhxEEuBvE3Fjp0+aCi2hX7xr2kQHNM31LpA++qp9i74NpMb+IpucGS12VwDszbAjhNj7K2rUCQHT4YmOh1j9Vits4Tuq4dEsqXj+YWMx1Qa/F9o4xD6WSkadNr2jxOkmOug4LSYbbopteX+JjyInQNcLAg8j9Vy+vUa6pSZZjA4TxA62Wv2kS+lRa2Tme0EcPU8DA+qDTYijQLKbTQphlZxp1GBjWtcHtLgSAPiBbY6rHP7Gc1QlmKYylrD2udUHQAWPC8hanaeNAxOEoiJzPquAJs2mxwE/3GyzeLw1bGVXNpFwOYh2osL/ogq39lLnPijiqT28SWuaYiZDROb3Cu8D2Q0iyXnEF3EzTpj0bDvqtEynR2dSDsRUEhoEau0iLfdlksR2i1qri6nIZMNAMQBzQc1LkgpeQ8kRYeSBC652M7EyUa2Kc29Q91T/oZ4nkeb8o/sK5KGHgvSOw9nDC4GhR4sptDv6j4qhP97nIM5t7HF2aL6i3kffRSNysVmwlEfFDRJM68fQaLN7y43I60eIu4nrePdDcvFF9CpSzOHdvixjwkkjz4/JB0DaGOYwDM5o6Tca6RxVUaDK4Aio+4MtORoLDIIdr81HoYOmIzDMdZd4r6a8D0Vm2vxA6W0HL7CCQykRYQPuLe0eicNK3Pz5G9umnumG4ka5Znjw9eqediZ6/f37IDDBA08+qqNvVjSpPeTZoN5ghXLXCTPX9PzWd3jwT8U5mEpfFXOUzoGt8TiegAnroguOxzdt9Kg/EVRDsQ7O0G5yAeEnzufULo5VV+Mp4emKbTmLQAAOEWuqfHbYrPBDAb8uSK1o5hcl7fd6u6w9PBsPir+OrGvdMPhH9zx7MK6Buy2pToFteQ5rieJ8LvF9S5ea+0bbv4zaOIqzLc/d0/wDl0/A2POC7+5UZgapbmwpWN2TUouYKoyl7Q8A6wSR72UaqwBRCaNEvcGtBJcYAFySV2PsXpVaH4qlVa5mYUqjQRFxmY6PQs9ljN1KVKjQNZ7AaziDTJN2t+H0kZjfUELd9ndKu/FPq1Jy1KbmtB1+JpFjoLFB0NtUAZjAA59VHD34u1KRRFs/Bx4xzKX/2U3E1O6dJo0SM4kgPq65XRq1ouRoS4DgtC6oyk0CwAEAAQAOQCCvw+71NoEiSDMlY3tEFClSmm1oqtIeHfvWOk68xC1OM2hUq+GmICpNpbomsTnvLfIe3FAxsHaTatJjh+8ATx1E/oFMq059YjmstsXA1ME/uX2aS51OdY6DlcLUmrIvMe88LoITsLlMHp0J9FFdR4Ef5CtQZN9OM/fn7IhSBHLyPD7+qCpdQ6nXmNen69VFqsh3GLg8r3V26kB0jy4qLXp2jqAOn3+qDG7JqwS11y0kXvxIuePDzhL2/skVqRA1GhAAIcCSIJ6zPRSTsb9vVIGrs09Dfh62VjR2cW3kHnOhQcpwbYrNDxEHS9j+ei6PhaTWhr3kZWZnGeJ4HlzWY3zwApVqVUeFr3DMeRHnpLR8lB3p3uz0+6pHwkCYGoHLldBa7I2r+IxeJxJ+BlPumZtfEZMHn4fmrB/aLQwlEtpMLqzpzH90dZ1WDrYwUcLTpN+N57154gOs0R/TlPqqmlTL3cyUF7+Jr7QrZqzyQPl5D1W0weGoUmBgAtzIB9Qs7sfBOaA0AeL3859DA1ururgGGJdpa4N7nk4ILJu72DI+Ftjzv0Rf928EeDdLXhGggPZ262EdVZlAJDpidcni05JW+G9T6FTJeNDHMyfqgggxG2dtd6Gu1IJB+X+6n9n+Mg4nhmFM8BoXiw8iBZBBXFbQYkAC4Jnhw4J2njRNjItxEC/HnzRIJqw7hsRJMu0BgSOkKZTxIIsY5Gbkff0QQQhx2KGWQZ8iLR/lDcId7ja9Um1NgptuIBeZcQfJo9/cIIR0PuacR4fcKNjcdSoNzEtngAQST0QQQjN47GYpzK9RuUCpSLKYLoySbOjycfkshuT2X0GOFWvFQi7cxGVsaQ06nS55IIIMH2pYwP2lUa05m0GtogjSW+N//AN3uHosbUuggg6L2Y7vfiaT32d3TwzIbHxDMHGdRqPRdh2PsBzHh7nsaOQIJg/IIIIRb06lLD08rCAJJu4ElxMkuOpJJJJUBmINd1ojmSAgghFl3lKg3M97ABqS4fcrI7x9p9OkCKADjwc6/s0fmgghHIto7x4g4lmKq53AOiTMZeIHKxXWNm4sPY1wcDmiNIv8A4QQQiW+sLwRxAuIPXnwKR3nVp5XEIkFCEOrgG5HvPP79Ey588jOl44okEIjFoFYmRBaNTeZIsnnZI8Th1JIGnVGgqRj98nU6+Erhhk0gKgN4Jn92bmwdouT0WS6+mp8gjQQKq1DUeSeMegFgPQALRbK2a1oDnGJGpMe3NBBQWTt4GUW5hckWby1F+U6+oWbxW8FV7iZjpfz4IkEH/9k="/>
          <p:cNvSpPr>
            <a:spLocks noChangeAspect="1" noChangeArrowheads="1"/>
          </p:cNvSpPr>
          <p:nvPr/>
        </p:nvSpPr>
        <p:spPr bwMode="auto">
          <a:xfrm>
            <a:off x="155575" y="-1058863"/>
            <a:ext cx="39528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video.foxnews.com/thumbnails/080411/640/360/080411_al_bundy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0" y="1160463"/>
            <a:ext cx="3133057" cy="176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airieghosts.com/gac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6" y="3020887"/>
            <a:ext cx="1673225" cy="205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iography.com/imported/images/Biography/Images/Profiles/D/Jeffrey-Dahmer-9264755-1-4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21" y="3011679"/>
            <a:ext cx="2074277" cy="207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961" y="3136364"/>
            <a:ext cx="136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Locations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967491" y="3762680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Victims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9560" y="2386101"/>
            <a:ext cx="14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Biography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71863" y="4447906"/>
            <a:ext cx="428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Factors (IQ/Illnesses/Birth order)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25026" y="5238872"/>
            <a:ext cx="178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 of killer</a:t>
            </a:r>
            <a:endParaRPr lang="en-US" sz="2400" dirty="0"/>
          </a:p>
        </p:txBody>
      </p:sp>
      <p:pic>
        <p:nvPicPr>
          <p:cNvPr id="1034" name="Picture 10" descr="http://media4.s-nbcnews.com/j/msnbc/Components/Photos/050627/050627_btk_hmed_7a.grid-6x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54" y="5174828"/>
            <a:ext cx="2164179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22423" y="171860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Fictional?</a:t>
            </a:r>
            <a:endParaRPr lang="en-US" dirty="0"/>
          </a:p>
        </p:txBody>
      </p:sp>
      <p:sp>
        <p:nvSpPr>
          <p:cNvPr id="12" name="AutoShape 12" descr="data:image/jpeg;base64,/9j/4AAQSkZJRgABAQAAAQABAAD/2wCEAAkGBxQSEhUUExQUFhUVGBcWFxcYGBgYGRYYGxgWHBscFxoaHCggGBwlHBQYITEhJSkrLi4uHB8zODMsNygtLisBCgoKDg0OGxAQGywkICU0LCwsLSwsLCwsLCwsLywsLCwsLCwsLCwsLCwsLCwsLCwsLCwsLCwsLCwsLCwsLCwsLP/AABEIAP4AxgMBIgACEQEDEQH/xAAcAAAABwEBAAAAAAAAAAAAAAAAAQIEBQYHAwj/xAA/EAABAwIEAwUGBQMCBQUAAAABAAIRAyEEBRIxQVFhBhMicYEHMpGhscEUQlLR8GLh8SNyJDNTgqIVNJKywv/EABoBAAIDAQEAAAAAAAAAAAAAAAECAAMEBQb/xAAtEQACAgIBAwMBCAMBAAAAAAAAAQIRAyESBDFBIlFhEwUUcYGRobHwMsHRQv/aAAwDAQACEQMRAD8A1vUhKSUUpwC5QlJRoEFSgCko1CCkYVa7T9qG4ZsUzTdUMxqJMQJJ0t8To9B1WOdpe29bEu095VNOf193q/7acBrekuPVBugJ29G85hnmHoGKtakx3JzgD8JVdxPtLwbahpzUJH5tMNPkSfhzXnxx+e/9+JSqY4JOY3E3nD+1TBvJjW2BfWI+ETJTDM/aZTe1vcO0unxTtE8Dw+CxmJnnuh3ZifRFT+BXC/JsvZP2iOqVdGIcwMIqODrANDWggO5Gxv1Cn2dvcM4w1wDjqN/dAbuXH5rz5TqOAPIiCOcLv+NdDhO7NPkPBPnOkJua8oHCXhm/v7eYYMDvE42BaNxJjdTGS51SxLS6mT4TDgQQRykHnG682YXHOY197nTE3EyJmegVpybtnVNQ1K2KqUg1uljKbGuc42F5gczJ5wjyiwVNdzewUJVHwHbZjA0ue/EUXRFYUwwt3EG4FQyPyCeiulGs17Q5pBa4AgjYgoNUMmmdJRykokAipQlFKEqEDlCUUoBQgoFBFKCJBuSiRFBMQOUYKJCUCC1UO33aNmHaKfehjjD3ge+5n6WHgSYk7gbXhWxzwASTAFyTsB1Xnft/2g/HYpz2T3VMBjD+qN3HzO3QBK5USr0RueZya1Z76csY4aA0eHwDg6N5NzJPWVF6l0bQJ/sFJ5Z2eq1vcFueyqb9y2MfCIgSU8oYNzrBriTtAV4yv2fcajiegCuWXZEygIY2TI3N1U8sUXx6ebZk9Ps1iCPcIjnb4FIxGTV2DxMMHY+q2qpSEAEbkDyniqZl+aGnVq98ahYHljWlu5nhYbAcFS+oaNuP7P5p09/yZ87CP2LSIv8AK6J2Fd+k9TGy22tktN19IEwTa/qg7JaRGksEbpvrmf7p8mHOAuDbjH0XLuDvH2W04zstQcPcg8xY+irGZdinCdDieQO/1VkcqZVPp5R7FHwWOdTMQwyNEvbq0tJ2aTOn0CtWQ9qq+BqH8O+nVpB3ioBzy0t3JYXyWHr8lW8flTqZOppB6/3TXD130iSNbTBb4TFiOn04q+M70zNKFbR6XyHOqWMotrUXS124PvNPFrhwKkF5+7IZ7Vy9wxFu7fpFSkKlMlzSfe069QcLkGI3W9YTFMq02VKbg5jwHNI4giydMQ7yhKJBEgcowkyjUIKQSZQUIN0AiQlMQUgilcMbim0qb6j/AHabXPcejQSfogyFA9r/AGnNJgwdJ0PrCapG7ac2HTVB9PNZScOBAO4G3LjfrHwS8wzF+LxNSvUu6o6fIflHoIHopfsrkzsTXAAJ4nl5Khu2WJEl2V7NPrEEgxwH7+i0PB5TToA6WiSb6bnlfyJKksNg6eEpyJ1lob0A6Dhv8lHms6DMRcnoLnbieipzTUdeTd0uJvZ0oyLNGoao9645yTuZ4DmnjZMg2M8INpTXK6jXM1taWh0mHN0mZMkjqn2nw2WdWzdKk6EsaIkbG6h8zyMYmrSfUcQKDpDW7Pkgw6ejRMdVOfL4JpTxOpgc383iBu4QZ4jog6QI34O7wkzJjkiFcEC4Ji/+DcJHejUBNwJieG0pGRJiqo5LhSbMA3v5Wld60xLYJtAJsb81wr7H7I21sZK1R1zPs5SxFPxAbW/zvKybtB2fdRc4RqZPLblNvmtfwOKPOFwzfK2PGpu5JcfM7/MLbGSkrRzMuNxezEnYV9BveUvdeCD7mrjO+4525LRvYt2iD6TsG8+OnL6c/mYdwOrTw5FRXavL+7w7yGhocblswTvsLCeY+SpPZHNDhcbQqzYPaHdWuOkz6FWRkZZRPS5QQckyrisUjSUFCCwgkhGoE4IIkEwoap/tXx3dZbVEwapZS8w5wLv/ABBVvlZ77aP/AGtG4EVQYP5vCR/dLLswruZhlGGYKbnv3MaY96JvAm3mfRar7OqDKVEuI0l15tP9ysrwlJw0k/muB/8Aojh0WlZFWLqQ3Att5/eFTy4qy/HHlNInsXi+8dMzvEbBJZyum4bB3taBHxldafWZ+q5sm27Z24xUVo74XEB7fCQQCRYzsY4J411kw70NIGxO3LYmYG3mV3ZUkW/kop1oaUb2Lw9Zxc/W0BodDDMlwgXPK8hdqIAYA3YC079E1qixHEgwfTmu2HOpjSdy0H5JeQso6s51ntfsbtdExsRvcjrC516dw4XIkDrPBdKVGJi0unjx8/8ACVVpw0mwi88LIXYyaXYi6GeB2IfQNjA0n9VpNj/LKQqO5qq9p2tZVw2LYTBqNa50kiJgGDbmFaHKbrZZPhrj7b/ERqiAOFgntPMGsHiEgkA8d7A/GB6qMrkAg2Em3UwfsDZFeIIkcRv8U2PI4soy4lNDnOKbCx7HXY8GRva8kcbfdYJmmE7qo+mZgGB5cFr/AGkqgNJLi2LB4Ehp5uG8cD57LNe0bu8hwElvhceR5E8jFvVb07ONNUzeex+ZfiMFh6pMuNMB3+5vhdPWQphZN7Es8/5uEebH/VpdOD2/Q/FawtCdoz1QaAKJBGyCwgkhGoE4FBBBEUAWPe1/Nu8xVPDx4aDQ907F77/JoH/yWwOdCwLtZjm1sdXqAhwLgJ5AAAAdbbqvI9DR7jJtazZt/wDZ55knYcPorp2cqPdHihgbJHMzw6LPm1C5+8mfT0Wl9lKcMcXEAC38PLdZcj1RtwJJpk6xttynFMAdFEYztBh6Q1F+s8A2D8TMBVHPO2z6gc2mNANp/N6FZYxb7HQyZoR7l7xWKo62l9QTBBEjxbRq8rx5pxg8yovIAeDeOUfzksa/FueLuJPUn5ypHKG1CQZMG0jcfwwneOiqPUSlrwbPWoB7HsDoMFsg3aSLH5yjwmF7umxsk6WhuriYEX6qL7M4wvoNLiC6AHG8yBeeZ2UjTxY0yZtbz/dVuSLKkdHQALqLzDtDSpC95Btb+SU5xrdVMt3sR9Y+azrN8tqHUSZuQJ6fZKnvRJaRZ2dqaFXwPY1okaQYIJ3FgCBBUu2uCBF55bfy6xgl7HeK/SY+S7NzOqBDXOiQYk6bXF+hVzxt9iqGfi/Ua1i6OrTpdph07Agji2Dz+y6Xm3+VTMtz0O0d+XuLHaxBIk7XEw7dWvA5pRqnwPv+k2IVSi7NMssGtMg88IEi+8E8vTis3zZvdvcAbHgJgb2IN5H3V57XOA1gCBJdG1yT7vqSVnONrFzpcZPPiR15+a2YtnLzr1D/ALP5u7B4iniKZ9x3ibzabOB8wvSuHrtqMa9l2uAcPIiQvKgML0J7LsX3mW0N/Bqp3/pcdukQtMPYyyRakaIoJhRTSgiCCJDkUEEAmARXarH/AIfB16wEmnTc4DmYgD4kLze58AN48V6B9ozoy3Ff7APi5q88ON1VPuPBE52ew0kvOzf4VaquOcWBjLagHXtveD6Jl2bw8U2iOBcfl+6nMuwjdbi6dUaiSLX4Tssc5bbN+ODaSQywXZsvA1yOMgyD8kWaZBQDZc9oIiSYBH7rhnPaN4qGjQsTYvJmB0Cj+0obh3Mbr1PLQ99Z41xPBoiBxNgjjg5Ll2QcsoY/TVv9hiaFBpnWXelv7qaw+MYYDD6BSPYzEnEVjhMVpqy12klrddNzQHDxNs4EGbbQk5rkLW1XMnTUElpGzt+XHpxQz40km3oPTZXJtJbRPZLiHNb03/f90+ptZiGljKkPpPa46TdpB1QehFlW8squNIyDO0zzB/ZWPBVC2kXU6bHVDG8M1uFpLoO11hVKdHTjfHkheY1yx8AXdb5ceiqGY5lpf4nX5DkrfivE9p2Ja628GNut/oqW/Je8drqv0snYbmP8oxSt2JOT1RF47GUqu5iOQJHwGy54XB0XE6ajSRG5AifqrtWyyhg8G/FPpNeW6RTpnbU4w3VzudzwVJxWeHUH12UX0j4mtDAzU2YcaTt/CQbnkt8MHpW6OZk6hKVcbokm5DWN7EWgAkm/OYEcd0qjlVShNSQGi5dLYbG8f4Ss8w78C6nVw9Vz6NQB2h7p0giYnkrBlOKbXoNMAteLtHzkc7KnKpYnTNOL6eaNx0yGzo960PEEuaJ4jr8iqDjaelxBFj8lqGZYYNAaGCwItHSJWf8AaeiWuB5p8UvV+JTmhUKfdEHK1r2OZ88AYOoPA4PfRcRyI1NB4+Ik+qyUFax7L6PeVsOTGjDUKgaWzBfVdqIPJ4AJPmFtgtnOyOqNXKCCCcUMIkYQQIckQRrnqJ2HqmARXbHAmvgcTSHvOpP0/wC4DUPovNrLm3Rel86e9tGqQCTofaJk6TtEFYBkGE72o0GwHAKuY8GXTI8Hpa07mAPQCT81Y6+EZVp6HsBa7hJvx5Dim+DpBjDHCOBvtePUp5gSASb3M/2HwXOzLaOx0/kiMP2cbScXaJkcvCOgP7qRwuCw/vRxuAbTyIUq5kgGJ8zZcX4dmoEMv5Km5J3ZoUUkNxh6Ru2n5GwhMsdhmXim2eJlxI5dNuHVSz6VvES0cA3c7cVD06WtzngOAkgE8h04gGYJQnPWxo477DHHu0M8IktuJ4ucYvzudui7B+ipQotcZcCS434RPyKaZ3iyK9Cm1s++9x8hA+ZKcdnsoq99Ur1wJd4abAZDWDiepVVWrZpxyWPSV9/4JzE073MkQb85+SbM0jUC1pDjaTBni0fVOsVUgi24XKrhg8AxOxjqNionTKWrYiph6YB103OEe6QXA8r7T5ro/L8G4WDOZALeXyTmjTBEjcfNJNDc6WybyAJnjcjmFd9RpUJ9NX8kJiMpw5BDfFAIsdR25cEfZfKhSpO0kgEnwyQWmdieaka9J8jQQBcP4EjpA3F4XZxgwDYiR5CLdRCW2x+Cu/JxFOS4cHfw3VJ9oWWFjWvtc/D+XV2oVLmDcmdPLmB8Pqo/tEQ+hVa8WNttjwK1YK0YOrT2Y4FuHsXA/Ak6QCKrwDMl0hsk8jsPILFHAtcVu3shDDlzNBk636wbQ+R8RELfDucmZdUEEE4gYQQCCgTk9GggiAi+01IuwmIAJaTRqAEbiWGCPVYZ2dqd26x3tPQLfM3p6qFVvNjvoVh2YZQ6g1jvy1NWk8+flCz5pJNI04MbacvHYvGExIcGtn3QJ8zePgQpOmwcPRV6gNEc4aHcZMASpmlfV4fygTwdvyvAKw5Xs6nTq0SEcbARubEH6Ql6YuIukNosqNAc0EGCZvEGY8hyTgm0kQeAG3p6KvjezTfgZ1KLiDxN4mw9YULmuYMw7IAs2GWEku4NaOJUrjq4JgflvtzG8+vzVVzDDGpoc2ddGpra0eLUY2IJ+aquLlTLdqOh1lmBe6p3lUQ6LNEENHXmeKuGGw1lmuA7R1nYgMrM0HZpExN95Wl0sWCxoi0CZsfXiEyhUvUVvI2vSMs3pkDnayZ0HlsOsRxUZ2t7R93VY0Mc6Z8LdyfKNuqXl2ZGpIdS0OcABeXEdUslW/BIuyy4bCt0+ABu5gbSTJ+JMrqxloKY4R5YPK1lKUqocEyabryCdoavp/dReZ0vAXCDDTubEb39QB6qwPaIUTmFAVA5p90iOW/EFFqg45WRLa7KjKdUb+8J3EAgzzgEgrhn7ppkAe+11vh9FD5Vih3RoX1tFS44w/SfqFOsipRDjEtBBj9QFwDxuCrcd3Rn6pdzOcnyulUD316hY1hENHvOmeY5Ba/7M8EKODLaYLmuqveHOIBIMAWjkI9FTzlbHs8YMuc0g8AAAdouY+y0nsnhe7wrG85PxWzHkvIkvY5mTDxw8n3v/RKgowggtRjFNRI2olAiEECgiA54gS1w5tP0Kz/PMIx7Q11wxpNvIgfVX3GOIY4gT4SqpmWCa1pLbugTPHj8Fk6hbT9jd0u4te5U3VCarmnZpbB5yw/cqWyvE6w4XEWIkWO/DmCCoTN6ZuWbio13QyQCetpKe4CoCXXI1bPHCAOdp4LFlp7OjgtFjw1XXSMEiWkSZEbib3RPrubT0atTtmm1+EnkFww1cDwtbdwc7jfnJ4XOyD3yS51xYC0QN+fRZ5T1SN/HyxgaIpCm5rzpEh5NzULtnEcLjlxSXtY/xSQ7pYj+EJrmQ7wNpkklt3aZFuIk3vI+CfYCmKrbcCW3kXbb5XSd+wW0Duw9pa65ixj+XXJmJrMdGiTG8H5FS9DAyL2PI/dOPw423Tx7Fc3b2QVHDEHUQC9xku3jn6J1hcKxhcR7zjqceZPnsOikjhukbri7DxxO90rtATHWEIuPil0n6HaTccP2TIPglOaviZ1Fx9/kpegOrHtWpbabj06qOxRG3EXjlKcNfLb7KJz7Hd3Tc7jpJBgwIHH4hO3yJCNOit4LChleoI1EVHxPBtQNd9beimcuoyyqxrtIe71BmHb8D91D5Xq78l48fd0i47XcD+3xU9gGw/cHU7VccNMW+AV0XUijNG07F4PCHuDT3c3wzxEbK+4OlopsbyaAqzl2WupP1k6mucCQeHKOitpWzpcdNt/1HO63JajFdu/5hIkaJaznimokYRKEEoIFEmAEVVMzqjU9vXZWshZ7mXZ/M34nXqohlR7tRbM0mD3bGNRI5eqozwlONRNHTZY453LsQ2dP0B7ifCNJAiDfSNz1Kb0NVIs1Q4kOFhAdaT5QB8ynvaKi2hNMu71sBrnW96C4g8AbD4hIxLpax1rPaWu4SbcP6Sd1z8sXF0zq9PPnG49iXyeox1LW0mHknjPK89UKjwAb8SLfAjkIS8sBa0SABvvMzG3ITt6Lhi6wLnMbIMBxMWGonfqYWRnQk9EfRqGZqhoAJiOU8T8Pmnje0NJtmhzzsAOBPD1ULhsI7GYh1Fr4DQZP9UBX7s7kFHD0tLgHTpqHV+VwAm/QglXY8Dlsy5Ophj09si6Ob1A8M/CVNR8WnifXZOH5o7UG/gq+uLNMet9lPYTtRgajwGYmg5wadnt2McdvRSX/AKlhy8RUpkwY8TeYnj5LWuma8/sjK/tBX/h+7/6Uyvm1cPDPwbwSDAJ5dQYCZP7QiXB9J7NHvWJDT1KvOKzbDMe3vK1FriDp1PaCb3iSmuY5fRrUnNERWOoubFxaSDxsI9Uk+mddxofaEXpxr9f+lVw+Np1r03A/VO6ZIPRV7POz/wCE/wBWk6PG6xNtABI9bKWyPHtr0g8RfdZJ43HZpjOORXEc1A7dpI0kGLQ5rtxvuOahe1zgaDnAyWlocAeBe0wRxmynKrADuBqBA6nl/ZNcxwYq0y0iRqaSAdJJaQRJ5WSw09l1urXchcDQf31aqWxqcGNn9AaIMeZKk6JBeJFonzi4iEWLrgkhoncEyIkSIUNmGZtw1M1CDHhptA2G/uz0CuhcpGfM1GOzR8nGuNVx7w9NvqppVrsFVqVaHe1G6Q4juwfeLYBJPK5srMuxCPGKRwss+c2wkSNEmKgwgjCCgRCCNEiACRWpB7XNdcOBB3FjvcbLoggQpfbfKKLMPTDWNaxrtMcBq4nmdUX6qqMol1B9No967AI8JBEwZuJ8XlPJapmWCbWpupvEtcI8jwI6gwVmuV0+7qGk8EOa42k2cDeOlwR0Kw9XH/0dHoZpPix5+Jbpo+JsuExuS2LwI5gLtnrXig80/egfSLJODwze7frjUwllpEDUT4TwkQn2GMgNcQTx5b2+XBc3XI7V6Rk1GvUpTUp1HMqCZc0kGeKTXzXEVKbBUr1XNa0hoLjAB3Ft56ypvtFlejEuYIaKjpBOwk3Ubn+Xmi2m5oaA6WmDMkXna3H5LoQlapHOzwUJbIB7BMWSqNMck4o4Fzrro/APG11Y34KVB92tDQ0vmneCzOvSc3u61RhZOiHHwzvpBMCQubaD3cFzrUHtuQp8CtLukPq9erVp6H1XuayXNa5xIBO8clZ/ZrrLiBJYeHIx91VMG4OMCZgk+n3WqdicAKGGaCIe4k/GT9FTkfpqRrwxXJuPav5JTE0nOq04DYDXm+4JAFviUlj2kOAIlsAxwkA+loT6tJ9GH58lHsaAHuAALjJMbwIE8TACxeTTekQWYNFOQA1suLhFrncnqSVD1MjfmGJoYZs92wa67pPhaSAL8XEBwHmpXMGF9QNaAXOOkeZI+60bJcqZhqeloEm73cXOiL9BsFv6TH5Zy+uzX6UP2MDQGtAAAAAHACw+QCNBEugc0CJBBQgoIkbUSARKNEjTgAEEEEGENUftzl7qdVmJpxDh3dQf1D3DPX3SfLkruoztPh+8wtUcm6h5tIP2VeSPKLQ8JOMk0VLJ3te94/6jAY3AcLHz/KUilQFIHcEnxXm+0joovLcboeyRIY6w4+KQd7RdWDO8L7rj7pIBHLqT5W4riZItM9Dgyco/iQWY4trqgc4SWEOJ5jjHz+IU1nOR/icI9jANTgH05IubOF4tPTmoHMcMNNvySL76QYAClsg7R9yBSryGiBTqCCAOAeOXVPhfq9Rd1WH6uJTxra00U/J2hwpti5J1SLjz6q0Py9ke6Puoyrhe5xlV2l/dOdqY4mQdcOMOFj4iVYsRTMW5WKtc2psmPGpY18kPQytgkxclVftHggx5DRMiwFzPK3VX+hQgX81VNf8Axxe6m5xaB3bfdioI0l3KIlN9S3bEnh9PGCtnTs/2b7lrBVA7x81X3BDGj3QbSDtI5yrtRFmbbztzaR6WhQoa5z9LruedVR3lsPK0Qpt7SdJaL6hJ2hvHz2hJkfJ2KsaxQUPPdnfCVm1A5zTYam/AkEfEKNNSKQdJuJ+KlXDQxx4QbR/OqrOJxR7oAwTAuNiD/AFWo20VSmopsddksMKmIYSZDQXyePL6z6LQFW+xmFApF5jU4j/tAEAfUqxrr4o8Yo4WWXKTYEEaJWFYESNBQgbUSMIKBEoQiRpgBokaCDCBc8TT1McObSPiIXRIqCf2/dKQxh1UhxEbGD5DY+lvkrjQxLKlANi7gIEje4gegJVPzqmWV6o/S9w9JT/s/jXFzGCCNU6jPhsSPmfT1XMyRtHX6WVSSfZnHD1Q1wIE96wOA4EidUzsfF8iulOhDnGC5ryA2ODf2v8ANPs5w7W4jD/1B8f0ucJE9JY5Fl7nS9rvFDyGxwbwnl/hUJaOpHM4O1+Z0y7Ln92GU68NNzSc0xvazrWUj/6VXAs/0gafQC264vHGSNjxjedk6OMcB7wA6H6K2Mopbv8AUWebk7SX5pf1jWpk1cth9ZwYeAgAz5JNPD0qPhpt8dhqcIaCep94lSBxJO5+H7pD3A8CYve9+CLkvH77As7rt+mjlgqGgTxJJJO5UgwmOZPJcaLCblSGGpwZvYKtK9FM5O22Ms5q93TdJ3AA6WAtzVRqP0wBEMDQI5AcR5qT7Q4zxFmqdTuN9gNvh81CB+t3+Ysr4RrZizTt8UaD2Rq6qQAIkbgbieB5qxAqg5LX/DVqT5OjEDQQdhUaJj1H0V9a+Qukk0kjk3bYaCNBEgSJGiQIGEEYQRIJQQKCJA0EAggEJE8wCeSUo/MsWA5lMbv1O/7Wx9yEYxt0LKXFWZh2hP8AxFYn9X2UThsQab2n3RYj9v51UjmRLq9YHcVHtPxt8oTevg9TZ4gD5LnZaWSS+WdPCm8cX50T9BoxbK2oxUbVHdnSTpA0kAxu0g3jbUpLD0vE6GwJ+NrnoOCgOzlYklurS8Oa4WmSLH4gR8OSs9WiILfEZcS4j8uozM8lmmqOlhmpLfc6HDJvlWHcWS5j6Z1OlriDAm0RaI2XTC1S5sguMzplu3C8b/dd6dcjcWEiQCABwmd5PFRUO4sW3CckvuUt1WdiPT7pLqh4iPonqJWrGuKxWnSGjW5xaA0dXAEm1mjeU/x+J7tv8shRdAk8Qql2lzbdjSPvM8fRGMbKMs0iGzDHa3F4FzIHQ8ZR4ClpEfHp/JXHBYKbkWGwUpRo/v8AFPJ+CiMGtsmsJgW4nC1ab3RoqAtdbwuaAR6Xg+atuQ4nXSAJ8bfC8HcEKDyDBB2HqtO1Vzx/4hv2SfZ3i++pEuP+rSPc1ubi2Q1x9Aus43CMvg4zdZHEuCIo0CFWWCUEaJQIYQQCChAiiRoiY3RAGEFTe0ntCw+GlrP9WoODfdB6u/ZZjnvbXF4wlrn6KZ/Iywjqdym4+4nP2NizbtfhaEg1WvePyMOo+sbeqpfZntA/G46vVfYNptaxo2a3X9TFys4dVhsCys/swq/8TWHOlb0eP3V0IpTSRRkbcG2TPaah3eOdbw12tqD/AHABp+gQpM5ixVg7QZX+KoDR/wA6idbP6hxb6j5gKEwHiaDz38+R6rldficMl+52fs7KsmNfA1xeGNJzXtmR8/7qXy3NhVJ1GC3rAIuIPkunc6mwVCY7L3Mu0kciFjjJPTN0ouPqiWxrWyYdptcA3G/Dy6JpleLdU7yCDSBJD4LXE2kAERFt1W8NntSmfG2evTrx5pw/P9RHj0t1NLhp5biY48Z5J1hfgK6ldpFly+XXqDxNFjckgzF4HCPVOXVTOkNMROrgDO0KvntFTBJETta/Oy4YjPqlTwsbHVP9Fiy6lPsSec5u2mNLSCeW6r2EwTqrtbyZPDgnOEwGoybniVL0KMD+yEpVpCwg5vlIbGgBYAckunQMwBJNh1KduapLI8HfvXbCzOvNybBieSaiTqsixwciWw1EU2MYPygD14n4rKcvz1+CzHElt2mq7U39Q1E/G61YG6wntDWnGYhw/wCq6PQx9l3mkkeYtyk3/fBv+U5pSxLA+k4EcRxaeRCeLz5lOd1cO7XSeWnjHHzC0fIfaLTfDcQA0/qG3qNwqZ4X3iXRzeJF8RLnhsSyo0Opua5p2LTK6qiqL07AEEAgiQgcz7WYWgCXVJj9N58llXa72gVsSSymTTpch7zv9x+wVezPEPqOJcR5cFH9yeislJR/xKoqUl6jm+oTcpdBEaJ6Jzh8PaUmO3IaeonKsVOez7E6MdTnZ7Xs9SJHzaoapRKXgXupVadQbsc13wMn5SFbyqaYjjcGjdKD9DpTLOMr0uNamPC69Ro4E/mA+vxT9gkA8wCn2G5cCtHU4I5ocWZ+k6iWGdorLTsUstB8k/zTLhT8TfdcYLeRPLpZMtC81lxSxy4s9XhzxyxtEXisqB2G6YPyYzsrFTnonjKQI2QjJrsM4RZWaPZ3mRKfUMpDdypnuoXJya2xeEUc2UABaEqAlHZLweG7x0EwBE8z5JoY3OXFEnljjjbE4HBmq6dmDc/q6BTpsI4CwXQU9IAAAA4JLmru9Ngjij8nner6mWaW+xwq1NDXO/SCfgF57fULnOdxc4u+JJ+63PtTWNPCV3DfQ4fGyw8UT0T5H2M+JdxLXIy9H3KMUSVEx2h/k3aSvhXTSeQNyDcHzC1Ps17Q6VcBtYd2/n+U/ssXq4c9F2w0tuCq9OVSGppXE9L0agcJaQQeIuEFi+QZ9XpghryLc0FPu/swfea7o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3.bp.blogspot.com/-DjjbAYZhPkg/UGJEn6xqQHI/AAAAAAAABRY/u5h91RmB2sY/s1600/nbj,nk,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85" y="2306680"/>
            <a:ext cx="1115947" cy="14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dn-www.i-am-bored.com/media/sk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200" y="2413576"/>
            <a:ext cx="1676770" cy="12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1.bp.blogspot.com/-lPO592he2Y4/UYiPEAdgz2I/AAAAAAAAGUc/Qfrb8DnNDWk/s1600/SLP+S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56" y="201119"/>
            <a:ext cx="6096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Vatter</dc:creator>
  <cp:lastModifiedBy>Corey Vatter</cp:lastModifiedBy>
  <cp:revision>2</cp:revision>
  <dcterms:created xsi:type="dcterms:W3CDTF">2013-12-18T21:24:32Z</dcterms:created>
  <dcterms:modified xsi:type="dcterms:W3CDTF">2013-12-18T21:40:46Z</dcterms:modified>
</cp:coreProperties>
</file>