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68" r:id="rId10"/>
    <p:sldId id="265" r:id="rId11"/>
    <p:sldId id="269" r:id="rId12"/>
    <p:sldId id="259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DEF43F1-6BB6-4E93-BA46-ABDEF39C5EB2}" type="datetimeFigureOut">
              <a:rPr lang="en-CA" smtClean="0"/>
              <a:t>2017-04-14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6166588-DDEB-4D6F-B250-71F47B13BFE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EF43F1-6BB6-4E93-BA46-ABDEF39C5EB2}" type="datetimeFigureOut">
              <a:rPr lang="en-CA" smtClean="0"/>
              <a:t>2017-04-14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166588-DDEB-4D6F-B250-71F47B13BFE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EF43F1-6BB6-4E93-BA46-ABDEF39C5EB2}" type="datetimeFigureOut">
              <a:rPr lang="en-CA" smtClean="0"/>
              <a:t>2017-04-14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166588-DDEB-4D6F-B250-71F47B13BFE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EF43F1-6BB6-4E93-BA46-ABDEF39C5EB2}" type="datetimeFigureOut">
              <a:rPr lang="en-CA" smtClean="0"/>
              <a:t>2017-04-14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166588-DDEB-4D6F-B250-71F47B13BFEE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EF43F1-6BB6-4E93-BA46-ABDEF39C5EB2}" type="datetimeFigureOut">
              <a:rPr lang="en-CA" smtClean="0"/>
              <a:t>2017-04-14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166588-DDEB-4D6F-B250-71F47B13BFEE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EF43F1-6BB6-4E93-BA46-ABDEF39C5EB2}" type="datetimeFigureOut">
              <a:rPr lang="en-CA" smtClean="0"/>
              <a:t>2017-04-14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166588-DDEB-4D6F-B250-71F47B13BFEE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EF43F1-6BB6-4E93-BA46-ABDEF39C5EB2}" type="datetimeFigureOut">
              <a:rPr lang="en-CA" smtClean="0"/>
              <a:t>2017-04-14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166588-DDEB-4D6F-B250-71F47B13BFEE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EF43F1-6BB6-4E93-BA46-ABDEF39C5EB2}" type="datetimeFigureOut">
              <a:rPr lang="en-CA" smtClean="0"/>
              <a:t>2017-04-14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166588-DDEB-4D6F-B250-71F47B13BFEE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EF43F1-6BB6-4E93-BA46-ABDEF39C5EB2}" type="datetimeFigureOut">
              <a:rPr lang="en-CA" smtClean="0"/>
              <a:t>2017-04-14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166588-DDEB-4D6F-B250-71F47B13BFE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DEF43F1-6BB6-4E93-BA46-ABDEF39C5EB2}" type="datetimeFigureOut">
              <a:rPr lang="en-CA" smtClean="0"/>
              <a:t>2017-04-14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166588-DDEB-4D6F-B250-71F47B13BFEE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DEF43F1-6BB6-4E93-BA46-ABDEF39C5EB2}" type="datetimeFigureOut">
              <a:rPr lang="en-CA" smtClean="0"/>
              <a:t>2017-04-14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6166588-DDEB-4D6F-B250-71F47B13BFEE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DEF43F1-6BB6-4E93-BA46-ABDEF39C5EB2}" type="datetimeFigureOut">
              <a:rPr lang="en-CA" smtClean="0"/>
              <a:t>2017-04-14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6166588-DDEB-4D6F-B250-71F47B13BFEE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Rare Pattern Mining through Rare Pattern Growth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Ian Smith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Recursively mines the RPTree for rare item sets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Mining Phase</a:t>
            </a:r>
            <a:endParaRPr lang="en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CA" dirty="0" smtClean="0"/>
              <a:t>Input file: Input/PreciseDB.txt</a:t>
            </a:r>
          </a:p>
          <a:p>
            <a:r>
              <a:rPr lang="en-CA" dirty="0" smtClean="0"/>
              <a:t>There are 19 patterns in this database with a support of 3 or less </a:t>
            </a:r>
          </a:p>
          <a:p>
            <a:r>
              <a:rPr lang="en-CA" dirty="0" smtClean="0"/>
              <a:t>{{2}: 3,</a:t>
            </a:r>
          </a:p>
          <a:p>
            <a:r>
              <a:rPr lang="en-CA" dirty="0" smtClean="0"/>
              <a:t>{3}: 3,</a:t>
            </a:r>
          </a:p>
          <a:p>
            <a:r>
              <a:rPr lang="en-CA" dirty="0" smtClean="0"/>
              <a:t>{5}: 3,</a:t>
            </a:r>
          </a:p>
          <a:p>
            <a:r>
              <a:rPr lang="en-CA" dirty="0" smtClean="0"/>
              <a:t>{1}: 2,</a:t>
            </a:r>
          </a:p>
          <a:p>
            <a:r>
              <a:rPr lang="en-CA" dirty="0" smtClean="0"/>
              <a:t>{1,5}: 1,</a:t>
            </a:r>
          </a:p>
          <a:p>
            <a:r>
              <a:rPr lang="en-CA" dirty="0" smtClean="0"/>
              <a:t>{5,3}: 2,</a:t>
            </a:r>
          </a:p>
          <a:p>
            <a:r>
              <a:rPr lang="en-CA" dirty="0" smtClean="0"/>
              <a:t>{1,3}: 2,</a:t>
            </a:r>
          </a:p>
          <a:p>
            <a:r>
              <a:rPr lang="en-CA" dirty="0" smtClean="0"/>
              <a:t>{1,5,3}: 1,</a:t>
            </a:r>
          </a:p>
          <a:p>
            <a:r>
              <a:rPr lang="en-CA" dirty="0" smtClean="0"/>
              <a:t>{3,2}: 2,</a:t>
            </a:r>
          </a:p>
          <a:p>
            <a:r>
              <a:rPr lang="en-CA" dirty="0" smtClean="0"/>
              <a:t>{5,2}: 3,</a:t>
            </a:r>
          </a:p>
          <a:p>
            <a:r>
              <a:rPr lang="en-CA" dirty="0" smtClean="0"/>
              <a:t>{1,2}: 1,</a:t>
            </a:r>
          </a:p>
          <a:p>
            <a:r>
              <a:rPr lang="en-CA" dirty="0" smtClean="0"/>
              <a:t>{1,5,2}: 1,</a:t>
            </a:r>
          </a:p>
          <a:p>
            <a:r>
              <a:rPr lang="en-CA" dirty="0" smtClean="0"/>
              <a:t>{5,3,2}: 2,</a:t>
            </a:r>
          </a:p>
          <a:p>
            <a:r>
              <a:rPr lang="en-CA" dirty="0" smtClean="0"/>
              <a:t>{1,3,2}: 1,</a:t>
            </a:r>
          </a:p>
          <a:p>
            <a:r>
              <a:rPr lang="en-CA" dirty="0" smtClean="0"/>
              <a:t>{1,5,3,2}: 1,</a:t>
            </a:r>
          </a:p>
          <a:p>
            <a:r>
              <a:rPr lang="en-CA" dirty="0" smtClean="0"/>
              <a:t>{4}: 1,</a:t>
            </a:r>
          </a:p>
          <a:p>
            <a:r>
              <a:rPr lang="en-CA" dirty="0" smtClean="0"/>
              <a:t>{4,3}: 1,</a:t>
            </a:r>
          </a:p>
          <a:p>
            <a:r>
              <a:rPr lang="en-CA" dirty="0" smtClean="0"/>
              <a:t>{4,1}: 1,</a:t>
            </a:r>
          </a:p>
          <a:p>
            <a:r>
              <a:rPr lang="en-CA" dirty="0" smtClean="0"/>
              <a:t>{4,3,1}: 1}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PreciseDB</a:t>
            </a:r>
            <a:r>
              <a:rPr lang="en-CA" dirty="0" smtClean="0"/>
              <a:t> </a:t>
            </a:r>
            <a:r>
              <a:rPr lang="en-CA" dirty="0" smtClean="0"/>
              <a:t>Sets</a:t>
            </a:r>
            <a:endParaRPr lang="en-C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Analysis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Success?</a:t>
            </a:r>
            <a:endParaRPr lang="en-C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Efficiency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Rare Pattern Mining is the extraction of items and sets within a database which almost never occur</a:t>
            </a:r>
          </a:p>
          <a:p>
            <a:endParaRPr lang="en-CA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What is Rare Pattern Mining</a:t>
            </a:r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Software written in C++</a:t>
            </a:r>
          </a:p>
          <a:p>
            <a:r>
              <a:rPr lang="en-CA" dirty="0" smtClean="0"/>
              <a:t>Compiled in G++</a:t>
            </a:r>
          </a:p>
          <a:p>
            <a:r>
              <a:rPr lang="en-CA" dirty="0" smtClean="0"/>
              <a:t>Transaction databases represented by .txt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Technologies</a:t>
            </a:r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Description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Reads the database</a:t>
            </a:r>
          </a:p>
          <a:p>
            <a:r>
              <a:rPr lang="en-CA" dirty="0" smtClean="0"/>
              <a:t>Creates a list of Transaction objects</a:t>
            </a:r>
          </a:p>
          <a:p>
            <a:r>
              <a:rPr lang="en-CA" dirty="0" smtClean="0"/>
              <a:t>Adds the Transactions to a list</a:t>
            </a: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Transaction Phase</a:t>
            </a:r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Creates a table of all items in all transactions</a:t>
            </a:r>
          </a:p>
          <a:p>
            <a:r>
              <a:rPr lang="en-CA" dirty="0" smtClean="0"/>
              <a:t>Removes non-rare items</a:t>
            </a:r>
          </a:p>
          <a:p>
            <a:r>
              <a:rPr lang="en-CA" dirty="0" smtClean="0"/>
              <a:t>Sorts the table</a:t>
            </a:r>
          </a:p>
          <a:p>
            <a:r>
              <a:rPr lang="en-CA" dirty="0" smtClean="0"/>
              <a:t>Removes non-rare items from transactions</a:t>
            </a:r>
          </a:p>
          <a:p>
            <a:pPr lvl="1"/>
            <a:r>
              <a:rPr lang="en-CA" dirty="0" smtClean="0"/>
              <a:t>Removes empty transactions</a:t>
            </a:r>
          </a:p>
          <a:p>
            <a:r>
              <a:rPr lang="en-CA" dirty="0" smtClean="0"/>
              <a:t>Sorts transactions</a:t>
            </a:r>
          </a:p>
          <a:p>
            <a:r>
              <a:rPr lang="en-CA" dirty="0" smtClean="0"/>
              <a:t>Sorts transaction list</a:t>
            </a:r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Pruning Phase</a:t>
            </a:r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Adds each transaction to the Rare Pattern Tree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Construction Phase</a:t>
            </a:r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Work\RarePAtternMining\Documentation\PreciseD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836712"/>
            <a:ext cx="5888038" cy="46878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</TotalTime>
  <Words>235</Words>
  <Application>Microsoft Office PowerPoint</Application>
  <PresentationFormat>On-screen Show (4:3)</PresentationFormat>
  <Paragraphs>51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Rare Pattern Mining through Rare Pattern Growth</vt:lpstr>
      <vt:lpstr>Introduction</vt:lpstr>
      <vt:lpstr>What is Rare Pattern Mining</vt:lpstr>
      <vt:lpstr>Technologies</vt:lpstr>
      <vt:lpstr>Description</vt:lpstr>
      <vt:lpstr>Transaction Phase</vt:lpstr>
      <vt:lpstr>Pruning Phase</vt:lpstr>
      <vt:lpstr>Construction Phase</vt:lpstr>
      <vt:lpstr>Slide 9</vt:lpstr>
      <vt:lpstr>Mining Phase</vt:lpstr>
      <vt:lpstr>PreciseDB Sets</vt:lpstr>
      <vt:lpstr>Analysis</vt:lpstr>
      <vt:lpstr>Success?</vt:lpstr>
      <vt:lpstr>Efficiency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Rare Pattern Mining through Rare Pattern Growth</dc:title>
  <dc:creator>Ian Smith</dc:creator>
  <cp:lastModifiedBy>Ian Smith</cp:lastModifiedBy>
  <cp:revision>2</cp:revision>
  <dcterms:created xsi:type="dcterms:W3CDTF">2017-04-15T02:34:18Z</dcterms:created>
  <dcterms:modified xsi:type="dcterms:W3CDTF">2017-04-15T03:02:33Z</dcterms:modified>
</cp:coreProperties>
</file>