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68" r:id="rId3"/>
    <p:sldId id="257" r:id="rId4"/>
    <p:sldId id="260" r:id="rId5"/>
    <p:sldId id="261" r:id="rId6"/>
    <p:sldId id="259" r:id="rId7"/>
    <p:sldId id="267" r:id="rId8"/>
    <p:sldId id="269" r:id="rId9"/>
    <p:sldId id="262" r:id="rId10"/>
    <p:sldId id="25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3D393-2DC7-01A5-2833-120868C008CD}" v="3" dt="2024-05-20T20:35:01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63ADD-B1A2-884B-83D7-25D14494484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E2D9-83C3-3F45-B487-67A9B2B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E2D9-83C3-3F45-B487-67A9B2BD9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E2D9-83C3-3F45-B487-67A9B2BD9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5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E2D9-83C3-3F45-B487-67A9B2BD97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3C9D9-A5D4-FD65-4306-1EBBABA8E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1" y="568444"/>
            <a:ext cx="4082139" cy="19670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Car Rental Management 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07905-A390-156F-0F82-85F43DB2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99" y="2796210"/>
            <a:ext cx="5469146" cy="3801034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Professor: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Manuel 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Montrond </a:t>
            </a:r>
          </a:p>
          <a:p>
            <a:pPr>
              <a:lnSpc>
                <a:spcPct val="110000"/>
              </a:lnSpc>
            </a:pP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</a:rPr>
              <a:t>Contributors: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Yunhao Yang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Shrivatsa </a:t>
            </a:r>
            <a:r>
              <a:rPr lang="en-US" sz="2000" dirty="0" err="1">
                <a:solidFill>
                  <a:schemeClr val="bg1"/>
                </a:solidFill>
              </a:rPr>
              <a:t>Naragund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Smithi Parthiban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Saurabh Soni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Mridula Prabhakar</a:t>
            </a:r>
            <a:br>
              <a:rPr lang="en-US" sz="2000" dirty="0"/>
            </a:b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23AE8021-DBD4-1F1E-92E7-FDF1103A5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9" r="16599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4936-7D43-1821-36B1-8FE4999A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36AAC45-B159-A8E1-7DBB-90BBD57A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15" y="2610411"/>
            <a:ext cx="3814360" cy="1515929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397584-436E-EB28-B573-E550398A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59" y="2617840"/>
            <a:ext cx="3990493" cy="1518996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CC07F4E-2B66-0879-401D-23EDE7DC7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536" y="2611626"/>
            <a:ext cx="4010994" cy="151851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2ED8B3-A38B-E935-5195-CB5809558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97" y="4429000"/>
            <a:ext cx="3803381" cy="1488000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D2A6405-5B35-AE3C-B3F4-3A6C4D051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175" y="4429000"/>
            <a:ext cx="3764152" cy="148800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DA2992-D398-5EA5-DFCC-2C3F6B522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552" y="4398004"/>
            <a:ext cx="3880983" cy="15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DF746-E98C-9D86-3C70-62CF8616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Encryption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BE35A-6421-F416-B1AD-1E96A8EEA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438" y="953876"/>
            <a:ext cx="8097117" cy="47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1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5992-62A6-9368-5095-AF772BA5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Dashboard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CE2F91-8AC7-0E41-E87E-3D423D2E8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945" y="2714096"/>
            <a:ext cx="6264296" cy="3600450"/>
          </a:xfrm>
        </p:spPr>
      </p:pic>
    </p:spTree>
    <p:extLst>
      <p:ext uri="{BB962C8B-B14F-4D97-AF65-F5344CB8AC3E}">
        <p14:creationId xmlns:p14="http://schemas.microsoft.com/office/powerpoint/2010/main" val="204379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BF3E-ECD2-7E4E-101C-F0F488D9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User Interface</a:t>
            </a:r>
          </a:p>
        </p:txBody>
      </p:sp>
      <p:pic>
        <p:nvPicPr>
          <p:cNvPr id="5" name="Picture 4" descr="A colourful light bulb with business icons">
            <a:extLst>
              <a:ext uri="{FF2B5EF4-FFF2-40B4-BE49-F238E27FC236}">
                <a16:creationId xmlns:a16="http://schemas.microsoft.com/office/drawing/2014/main" id="{15A90976-6E71-0A3C-AC4C-6BF1B432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7" b="1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68F8F831-D4A1-0C47-39A5-993455FD5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3" b="13167"/>
          <a:stretch/>
        </p:blipFill>
        <p:spPr>
          <a:xfrm>
            <a:off x="-1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1BB89-85FD-8098-1AEF-E66AA22A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54" y="3428999"/>
            <a:ext cx="4867234" cy="2508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1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4BEA8-34E1-4C0D-5B24-52555F82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pic>
        <p:nvPicPr>
          <p:cNvPr id="5" name="Picture 4" descr="Outdoor warehouse">
            <a:extLst>
              <a:ext uri="{FF2B5EF4-FFF2-40B4-BE49-F238E27FC236}">
                <a16:creationId xmlns:a16="http://schemas.microsoft.com/office/drawing/2014/main" id="{4112B89A-2075-4DDB-0619-30EB68D0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2" r="25957"/>
          <a:stretch/>
        </p:blipFill>
        <p:spPr>
          <a:xfrm>
            <a:off x="6083644" y="249392"/>
            <a:ext cx="6108356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D3B52-5640-7758-C418-7BEE2EDE0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154899"/>
            <a:ext cx="4754887" cy="36004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endParaRPr lang="en-US">
              <a:latin typeface="Calibri"/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en-IN" sz="1800">
                <a:highlight>
                  <a:srgbClr val="FFFFFF"/>
                </a:highlight>
                <a:latin typeface="Calibri"/>
                <a:cs typeface="Calibri"/>
              </a:rPr>
              <a:t>A robust database management system for Car Rental Management System is proposed.</a:t>
            </a:r>
            <a:endParaRPr lang="en-US">
              <a:latin typeface="Avenir Next LT Pro"/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en-IN" sz="1800">
                <a:highlight>
                  <a:srgbClr val="FFFFFF"/>
                </a:highlight>
                <a:latin typeface="Calibri"/>
                <a:cs typeface="Calibri"/>
              </a:rPr>
              <a:t>This system will streamline all key aspects of the car rental process, including inventory management, reservations, customer interactions, billing, maintenance, insurance.</a:t>
            </a:r>
            <a:endParaRPr lang="en-US">
              <a:latin typeface="Avenir Next LT Pro"/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en-IN" sz="1800">
                <a:highlight>
                  <a:srgbClr val="FFFFFF"/>
                </a:highlight>
                <a:latin typeface="Calibri"/>
                <a:cs typeface="Calibri"/>
              </a:rPr>
              <a:t>The goal is to optimize operations, reduce overhead, and provide a seamless, hassle-free rental experience for customers, thereby enhancing service efficiency and business profitability.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90E05-C8FD-A3F7-8C0B-FE707541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ERD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F0EDC8-9280-77AA-574D-E117B80A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0"/>
            <a:ext cx="75580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626CB1-A51A-FE54-08B8-8B6FC3BAADED}"/>
              </a:ext>
            </a:extLst>
          </p:cNvPr>
          <p:cNvSpPr txBox="1"/>
          <p:nvPr/>
        </p:nvSpPr>
        <p:spPr>
          <a:xfrm>
            <a:off x="-15688" y="4802841"/>
            <a:ext cx="30793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Söhne"/>
              </a:rPr>
              <a:t>The ERD for our car rental system maps out the complex network of relationships between various entities that define our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C6FEB-D7C5-A71C-0474-69E4A49B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1122363"/>
            <a:ext cx="4908694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CE30F-6825-3CCB-A101-14BE43ED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12" y="295781"/>
            <a:ext cx="5512403" cy="272863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84D64D-4C68-09B8-90C2-DBEFD5947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3512" y="3724782"/>
            <a:ext cx="5512403" cy="25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1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7140-07A0-9606-FCAD-D7B82444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Triggers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3A418-0429-DCE4-872A-530692888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34" y="2576513"/>
            <a:ext cx="91155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13E71-EF9C-5A85-6757-D408D65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Functions &amp; Triggers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9619F-A74E-4333-C31D-308850CA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89" y="439783"/>
            <a:ext cx="4977065" cy="284634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5446CC3-8669-4608-8BCD-BB7E67DD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CDE60B-6485-40E2-8B73-7017D308D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E46894-05A2-44C1-B87E-B5E1B0A1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6655E6E-0B27-9A58-4A73-5F50B90E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r>
              <a:rPr lang="en-US"/>
              <a:t>We’re using combination of functions &amp; triggers in our application. As soon as users Insert Value for pickup date &amp; return date it triggers call for calculate total amount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944E9-849C-F756-844C-056438BC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96" y="3876824"/>
            <a:ext cx="5139252" cy="23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9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826E8-012D-1A56-54B7-56BE3C69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Views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0E102C-66F0-022E-8BD5-44F467F8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96" y="337830"/>
            <a:ext cx="5200461" cy="1221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0ED32-044A-17F7-8B46-2932FF38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496" y="2376361"/>
            <a:ext cx="5875752" cy="1423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9837C-5A79-9E1D-5120-9C036EAE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496" y="4617181"/>
            <a:ext cx="5875752" cy="13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10BB-3A38-DFC2-2AD1-058780BB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1122363"/>
            <a:ext cx="4908694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FEC90-C0DE-DCAB-EFEF-B88CB2E9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050918"/>
            <a:ext cx="5907127" cy="1166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7E90F-C21E-C139-5AF7-D2183C597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34" y="4292260"/>
            <a:ext cx="5907129" cy="11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06F1-D588-15FE-05AE-5CF40FAB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Non-Clustered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9D406-E9F3-6D42-3111-890CE1BD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794" y="3086100"/>
            <a:ext cx="8788400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716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MatrixVTI</vt:lpstr>
      <vt:lpstr>Car Rental Management System</vt:lpstr>
      <vt:lpstr>Project Overview</vt:lpstr>
      <vt:lpstr>ERD</vt:lpstr>
      <vt:lpstr>Triggers</vt:lpstr>
      <vt:lpstr>Triggers</vt:lpstr>
      <vt:lpstr>Functions &amp; Triggers</vt:lpstr>
      <vt:lpstr>Views</vt:lpstr>
      <vt:lpstr>Views</vt:lpstr>
      <vt:lpstr>Non-Clustered Index</vt:lpstr>
      <vt:lpstr>Stored Procedure</vt:lpstr>
      <vt:lpstr>Encryption</vt:lpstr>
      <vt:lpstr>Power BI Dashboard</vt:lpstr>
      <vt:lpstr>User 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Saurabh Soni</dc:creator>
  <cp:revision>7</cp:revision>
  <dcterms:created xsi:type="dcterms:W3CDTF">2024-04-22T00:01:14Z</dcterms:created>
  <dcterms:modified xsi:type="dcterms:W3CDTF">2024-05-20T20:35:33Z</dcterms:modified>
</cp:coreProperties>
</file>