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ldrich"/>
      <p:regular r:id="rId22"/>
    </p:embeddedFont>
    <p:embeddedFont>
      <p:font typeface="Bai Jamjure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20" Type="http://schemas.openxmlformats.org/officeDocument/2006/relationships/slide" Target="slides/slide16.xml"/><Relationship Id="rId22" Type="http://schemas.openxmlformats.org/officeDocument/2006/relationships/font" Target="fonts/Aldrich-regular.fntdata"/><Relationship Id="rId21" Type="http://schemas.openxmlformats.org/officeDocument/2006/relationships/slide" Target="slides/slide17.xml"/><Relationship Id="rId24" Type="http://schemas.openxmlformats.org/officeDocument/2006/relationships/font" Target="fonts/BaiJamjuree-bold.fntdata"/><Relationship Id="rId23" Type="http://schemas.openxmlformats.org/officeDocument/2006/relationships/font" Target="fonts/BaiJamjuree-regular.fntdata"/><Relationship Id="rId26" Type="http://schemas.openxmlformats.org/officeDocument/2006/relationships/font" Target="fonts/BaiJamjuree-boldItalic.fntdata"/><Relationship Id="rId25" Type="http://schemas.openxmlformats.org/officeDocument/2006/relationships/font" Target="fonts/BaiJamjuree-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6" name="Shape 2686"/>
        <p:cNvGrpSpPr/>
        <p:nvPr/>
      </p:nvGrpSpPr>
      <p:grpSpPr>
        <a:xfrm>
          <a:off x="0" y="0"/>
          <a:ext cx="0" cy="0"/>
          <a:chOff x="0" y="0"/>
          <a:chExt cx="0" cy="0"/>
        </a:xfrm>
      </p:grpSpPr>
      <p:sp>
        <p:nvSpPr>
          <p:cNvPr id="2687" name="Google Shape;2687;g267d3a158a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8" name="Google Shape;2688;g267d3a158a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267d3a158a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267d3a158a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9" name="Shape 2699"/>
        <p:cNvGrpSpPr/>
        <p:nvPr/>
      </p:nvGrpSpPr>
      <p:grpSpPr>
        <a:xfrm>
          <a:off x="0" y="0"/>
          <a:ext cx="0" cy="0"/>
          <a:chOff x="0" y="0"/>
          <a:chExt cx="0" cy="0"/>
        </a:xfrm>
      </p:grpSpPr>
      <p:sp>
        <p:nvSpPr>
          <p:cNvPr id="2700" name="Google Shape;2700;g267d3a158a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1" name="Google Shape;2701;g267d3a158a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6" name="Shape 2706"/>
        <p:cNvGrpSpPr/>
        <p:nvPr/>
      </p:nvGrpSpPr>
      <p:grpSpPr>
        <a:xfrm>
          <a:off x="0" y="0"/>
          <a:ext cx="0" cy="0"/>
          <a:chOff x="0" y="0"/>
          <a:chExt cx="0" cy="0"/>
        </a:xfrm>
      </p:grpSpPr>
      <p:sp>
        <p:nvSpPr>
          <p:cNvPr id="2707" name="Google Shape;2707;g267d3a158a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8" name="Google Shape;2708;g267d3a158a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3" name="Shape 2713"/>
        <p:cNvGrpSpPr/>
        <p:nvPr/>
      </p:nvGrpSpPr>
      <p:grpSpPr>
        <a:xfrm>
          <a:off x="0" y="0"/>
          <a:ext cx="0" cy="0"/>
          <a:chOff x="0" y="0"/>
          <a:chExt cx="0" cy="0"/>
        </a:xfrm>
      </p:grpSpPr>
      <p:sp>
        <p:nvSpPr>
          <p:cNvPr id="2714" name="Google Shape;2714;g267d3a158a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5" name="Google Shape;2715;g267d3a158a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9" name="Shape 2719"/>
        <p:cNvGrpSpPr/>
        <p:nvPr/>
      </p:nvGrpSpPr>
      <p:grpSpPr>
        <a:xfrm>
          <a:off x="0" y="0"/>
          <a:ext cx="0" cy="0"/>
          <a:chOff x="0" y="0"/>
          <a:chExt cx="0" cy="0"/>
        </a:xfrm>
      </p:grpSpPr>
      <p:sp>
        <p:nvSpPr>
          <p:cNvPr id="2720" name="Google Shape;2720;g267d3a158a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1" name="Google Shape;2721;g267d3a158a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5" name="Shape 2725"/>
        <p:cNvGrpSpPr/>
        <p:nvPr/>
      </p:nvGrpSpPr>
      <p:grpSpPr>
        <a:xfrm>
          <a:off x="0" y="0"/>
          <a:ext cx="0" cy="0"/>
          <a:chOff x="0" y="0"/>
          <a:chExt cx="0" cy="0"/>
        </a:xfrm>
      </p:grpSpPr>
      <p:sp>
        <p:nvSpPr>
          <p:cNvPr id="2726" name="Google Shape;2726;g267d3a158a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7" name="Google Shape;2727;g267d3a158a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1" name="Shape 2731"/>
        <p:cNvGrpSpPr/>
        <p:nvPr/>
      </p:nvGrpSpPr>
      <p:grpSpPr>
        <a:xfrm>
          <a:off x="0" y="0"/>
          <a:ext cx="0" cy="0"/>
          <a:chOff x="0" y="0"/>
          <a:chExt cx="0" cy="0"/>
        </a:xfrm>
      </p:grpSpPr>
      <p:sp>
        <p:nvSpPr>
          <p:cNvPr id="2732" name="Google Shape;2732;g267d3a158a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3" name="Google Shape;2733;g267d3a158a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127f379f98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127f379f98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3" name="Shape 2623"/>
        <p:cNvGrpSpPr/>
        <p:nvPr/>
      </p:nvGrpSpPr>
      <p:grpSpPr>
        <a:xfrm>
          <a:off x="0" y="0"/>
          <a:ext cx="0" cy="0"/>
          <a:chOff x="0" y="0"/>
          <a:chExt cx="0" cy="0"/>
        </a:xfrm>
      </p:grpSpPr>
      <p:sp>
        <p:nvSpPr>
          <p:cNvPr id="2624" name="Google Shape;2624;g267d3a158a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5" name="Google Shape;2625;g267d3a158a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9" name="Shape 2629"/>
        <p:cNvGrpSpPr/>
        <p:nvPr/>
      </p:nvGrpSpPr>
      <p:grpSpPr>
        <a:xfrm>
          <a:off x="0" y="0"/>
          <a:ext cx="0" cy="0"/>
          <a:chOff x="0" y="0"/>
          <a:chExt cx="0" cy="0"/>
        </a:xfrm>
      </p:grpSpPr>
      <p:sp>
        <p:nvSpPr>
          <p:cNvPr id="2630" name="Google Shape;2630;g127f379f98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1" name="Google Shape;2631;g127f379f98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9" name="Shape 2649"/>
        <p:cNvGrpSpPr/>
        <p:nvPr/>
      </p:nvGrpSpPr>
      <p:grpSpPr>
        <a:xfrm>
          <a:off x="0" y="0"/>
          <a:ext cx="0" cy="0"/>
          <a:chOff x="0" y="0"/>
          <a:chExt cx="0" cy="0"/>
        </a:xfrm>
      </p:grpSpPr>
      <p:sp>
        <p:nvSpPr>
          <p:cNvPr id="2650" name="Google Shape;2650;g267d3a158a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1" name="Google Shape;2651;g267d3a158a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5" name="Shape 2655"/>
        <p:cNvGrpSpPr/>
        <p:nvPr/>
      </p:nvGrpSpPr>
      <p:grpSpPr>
        <a:xfrm>
          <a:off x="0" y="0"/>
          <a:ext cx="0" cy="0"/>
          <a:chOff x="0" y="0"/>
          <a:chExt cx="0" cy="0"/>
        </a:xfrm>
      </p:grpSpPr>
      <p:sp>
        <p:nvSpPr>
          <p:cNvPr id="2656" name="Google Shape;2656;g267d3a158a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7" name="Google Shape;2657;g267d3a158a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2" name="Shape 2662"/>
        <p:cNvGrpSpPr/>
        <p:nvPr/>
      </p:nvGrpSpPr>
      <p:grpSpPr>
        <a:xfrm>
          <a:off x="0" y="0"/>
          <a:ext cx="0" cy="0"/>
          <a:chOff x="0" y="0"/>
          <a:chExt cx="0" cy="0"/>
        </a:xfrm>
      </p:grpSpPr>
      <p:sp>
        <p:nvSpPr>
          <p:cNvPr id="2663" name="Google Shape;2663;g267d3a158a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4" name="Google Shape;2664;g267d3a158a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0" name="Shape 2670"/>
        <p:cNvGrpSpPr/>
        <p:nvPr/>
      </p:nvGrpSpPr>
      <p:grpSpPr>
        <a:xfrm>
          <a:off x="0" y="0"/>
          <a:ext cx="0" cy="0"/>
          <a:chOff x="0" y="0"/>
          <a:chExt cx="0" cy="0"/>
        </a:xfrm>
      </p:grpSpPr>
      <p:sp>
        <p:nvSpPr>
          <p:cNvPr id="2671" name="Google Shape;2671;g267d3a158a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2" name="Google Shape;2672;g267d3a158a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9" name="Shape 2679"/>
        <p:cNvGrpSpPr/>
        <p:nvPr/>
      </p:nvGrpSpPr>
      <p:grpSpPr>
        <a:xfrm>
          <a:off x="0" y="0"/>
          <a:ext cx="0" cy="0"/>
          <a:chOff x="0" y="0"/>
          <a:chExt cx="0" cy="0"/>
        </a:xfrm>
      </p:grpSpPr>
      <p:sp>
        <p:nvSpPr>
          <p:cNvPr id="2680" name="Google Shape;2680;g267d3a158a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1" name="Google Shape;2681;g267d3a158a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 Id="rId4"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jpg"/><Relationship Id="rId3"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jpg"/><Relationship Id="rId3"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jpg"/><Relationship Id="rId3" Type="http://schemas.openxmlformats.org/officeDocument/2006/relationships/image" Target="../media/image19.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jpg"/><Relationship Id="rId3"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7.jpg"/><Relationship Id="rId4" Type="http://schemas.openxmlformats.org/officeDocument/2006/relationships/image" Target="../media/image1.png"/><Relationship Id="rId5"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 name="Google Shape;10;p2"/>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248525" y="3290708"/>
            <a:ext cx="6647100" cy="378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2"/>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4" name="Shape 524"/>
        <p:cNvGrpSpPr/>
        <p:nvPr/>
      </p:nvGrpSpPr>
      <p:grpSpPr>
        <a:xfrm>
          <a:off x="0" y="0"/>
          <a:ext cx="0" cy="0"/>
          <a:chOff x="0" y="0"/>
          <a:chExt cx="0" cy="0"/>
        </a:xfrm>
      </p:grpSpPr>
      <p:pic>
        <p:nvPicPr>
          <p:cNvPr id="525" name="Google Shape;525;p11"/>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526" name="Google Shape;526;p11"/>
          <p:cNvSpPr txBox="1"/>
          <p:nvPr>
            <p:ph hasCustomPrompt="1" type="title"/>
          </p:nvPr>
        </p:nvSpPr>
        <p:spPr>
          <a:xfrm>
            <a:off x="1189500" y="1573088"/>
            <a:ext cx="6765000" cy="1191600"/>
          </a:xfrm>
          <a:prstGeom prst="rect">
            <a:avLst/>
          </a:prstGeom>
        </p:spPr>
        <p:txBody>
          <a:bodyPr anchorCtr="0" anchor="t" bIns="91425" lIns="91425" spcFirstLastPara="1" rIns="91425" wrap="square" tIns="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7" name="Google Shape;527;p11"/>
          <p:cNvSpPr txBox="1"/>
          <p:nvPr>
            <p:ph idx="1" type="subTitle"/>
          </p:nvPr>
        </p:nvSpPr>
        <p:spPr>
          <a:xfrm>
            <a:off x="1189500" y="3008635"/>
            <a:ext cx="6765000" cy="348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8" name="Google Shape;528;p11"/>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529" name="Google Shape;529;p11"/>
          <p:cNvGrpSpPr/>
          <p:nvPr/>
        </p:nvGrpSpPr>
        <p:grpSpPr>
          <a:xfrm flipH="1">
            <a:off x="8442483" y="3580345"/>
            <a:ext cx="284143" cy="284718"/>
            <a:chOff x="432750" y="3302025"/>
            <a:chExt cx="217035" cy="217475"/>
          </a:xfrm>
        </p:grpSpPr>
        <p:sp>
          <p:nvSpPr>
            <p:cNvPr id="530" name="Google Shape;530;p11"/>
            <p:cNvSpPr/>
            <p:nvPr/>
          </p:nvSpPr>
          <p:spPr>
            <a:xfrm>
              <a:off x="43566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1"/>
          <p:cNvGrpSpPr/>
          <p:nvPr/>
        </p:nvGrpSpPr>
        <p:grpSpPr>
          <a:xfrm flipH="1">
            <a:off x="8412161" y="940850"/>
            <a:ext cx="357454" cy="956304"/>
            <a:chOff x="357713" y="600975"/>
            <a:chExt cx="357454" cy="956304"/>
          </a:xfrm>
        </p:grpSpPr>
        <p:sp>
          <p:nvSpPr>
            <p:cNvPr id="533" name="Google Shape;533;p1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1"/>
          <p:cNvGrpSpPr/>
          <p:nvPr/>
        </p:nvGrpSpPr>
        <p:grpSpPr>
          <a:xfrm flipH="1">
            <a:off x="-1204526" y="3464295"/>
            <a:ext cx="1965289" cy="517060"/>
            <a:chOff x="3539975" y="3523525"/>
            <a:chExt cx="745925" cy="196250"/>
          </a:xfrm>
        </p:grpSpPr>
        <p:sp>
          <p:nvSpPr>
            <p:cNvPr id="538" name="Google Shape;538;p1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54" name="Shape 5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5"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557" name="Google Shape;557;p13"/>
          <p:cNvSpPr txBox="1"/>
          <p:nvPr>
            <p:ph hasCustomPrompt="1" type="title"/>
          </p:nvPr>
        </p:nvSpPr>
        <p:spPr>
          <a:xfrm>
            <a:off x="817925"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58" name="Google Shape;558;p13"/>
          <p:cNvSpPr txBox="1"/>
          <p:nvPr>
            <p:ph idx="1" type="subTitle"/>
          </p:nvPr>
        </p:nvSpPr>
        <p:spPr>
          <a:xfrm>
            <a:off x="1639675" y="1483450"/>
            <a:ext cx="2887200" cy="354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9" name="Google Shape;559;p13"/>
          <p:cNvSpPr txBox="1"/>
          <p:nvPr>
            <p:ph idx="2" type="subTitle"/>
          </p:nvPr>
        </p:nvSpPr>
        <p:spPr>
          <a:xfrm>
            <a:off x="1639675"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0" name="Google Shape;560;p13"/>
          <p:cNvSpPr txBox="1"/>
          <p:nvPr>
            <p:ph hasCustomPrompt="1" idx="3" type="title"/>
          </p:nvPr>
        </p:nvSpPr>
        <p:spPr>
          <a:xfrm>
            <a:off x="817925"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1" name="Google Shape;561;p13"/>
          <p:cNvSpPr txBox="1"/>
          <p:nvPr>
            <p:ph idx="4" type="subTitle"/>
          </p:nvPr>
        </p:nvSpPr>
        <p:spPr>
          <a:xfrm>
            <a:off x="1639675"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2" name="Google Shape;562;p13"/>
          <p:cNvSpPr txBox="1"/>
          <p:nvPr>
            <p:ph idx="5" type="subTitle"/>
          </p:nvPr>
        </p:nvSpPr>
        <p:spPr>
          <a:xfrm>
            <a:off x="1639675"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13"/>
          <p:cNvSpPr txBox="1"/>
          <p:nvPr>
            <p:ph hasCustomPrompt="1" idx="6" type="title"/>
          </p:nvPr>
        </p:nvSpPr>
        <p:spPr>
          <a:xfrm>
            <a:off x="817925"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4" name="Google Shape;564;p13"/>
          <p:cNvSpPr txBox="1"/>
          <p:nvPr>
            <p:ph idx="7" type="subTitle"/>
          </p:nvPr>
        </p:nvSpPr>
        <p:spPr>
          <a:xfrm>
            <a:off x="1639675"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5" name="Google Shape;565;p13"/>
          <p:cNvSpPr txBox="1"/>
          <p:nvPr>
            <p:ph idx="8" type="subTitle"/>
          </p:nvPr>
        </p:nvSpPr>
        <p:spPr>
          <a:xfrm>
            <a:off x="1639675"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6" name="Google Shape;566;p13"/>
          <p:cNvSpPr txBox="1"/>
          <p:nvPr>
            <p:ph hasCustomPrompt="1" idx="9" type="title"/>
          </p:nvPr>
        </p:nvSpPr>
        <p:spPr>
          <a:xfrm>
            <a:off x="4707713"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7" name="Google Shape;567;p13"/>
          <p:cNvSpPr txBox="1"/>
          <p:nvPr>
            <p:ph idx="13" type="subTitle"/>
          </p:nvPr>
        </p:nvSpPr>
        <p:spPr>
          <a:xfrm>
            <a:off x="5529413" y="148345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8" name="Google Shape;568;p13"/>
          <p:cNvSpPr txBox="1"/>
          <p:nvPr>
            <p:ph idx="14" type="subTitle"/>
          </p:nvPr>
        </p:nvSpPr>
        <p:spPr>
          <a:xfrm>
            <a:off x="5529413"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9" name="Google Shape;569;p13"/>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0" name="Google Shape;570;p13"/>
          <p:cNvSpPr txBox="1"/>
          <p:nvPr>
            <p:ph idx="16" type="subTitle"/>
          </p:nvPr>
        </p:nvSpPr>
        <p:spPr>
          <a:xfrm>
            <a:off x="5529413"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1" name="Google Shape;571;p13"/>
          <p:cNvSpPr txBox="1"/>
          <p:nvPr>
            <p:ph idx="17" type="subTitle"/>
          </p:nvPr>
        </p:nvSpPr>
        <p:spPr>
          <a:xfrm>
            <a:off x="5529413"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2" name="Google Shape;572;p13"/>
          <p:cNvSpPr txBox="1"/>
          <p:nvPr>
            <p:ph hasCustomPrompt="1" idx="18"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3" name="Google Shape;573;p13"/>
          <p:cNvSpPr txBox="1"/>
          <p:nvPr>
            <p:ph idx="19" type="subTitle"/>
          </p:nvPr>
        </p:nvSpPr>
        <p:spPr>
          <a:xfrm>
            <a:off x="5529413"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4" name="Google Shape;574;p13"/>
          <p:cNvSpPr txBox="1"/>
          <p:nvPr>
            <p:ph idx="20" type="subTitle"/>
          </p:nvPr>
        </p:nvSpPr>
        <p:spPr>
          <a:xfrm>
            <a:off x="5529413"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5" name="Google Shape;575;p13"/>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9">
    <p:spTree>
      <p:nvGrpSpPr>
        <p:cNvPr id="60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603" name="Google Shape;603;p14"/>
          <p:cNvSpPr txBox="1"/>
          <p:nvPr>
            <p:ph hasCustomPrompt="1" type="title"/>
          </p:nvPr>
        </p:nvSpPr>
        <p:spPr>
          <a:xfrm>
            <a:off x="2167181" y="1194994"/>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4" name="Google Shape;604;p14"/>
          <p:cNvSpPr txBox="1"/>
          <p:nvPr>
            <p:ph idx="1" type="subTitle"/>
          </p:nvPr>
        </p:nvSpPr>
        <p:spPr>
          <a:xfrm>
            <a:off x="2988905" y="1244525"/>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5" name="Google Shape;605;p14"/>
          <p:cNvSpPr txBox="1"/>
          <p:nvPr>
            <p:ph idx="2" type="subTitle"/>
          </p:nvPr>
        </p:nvSpPr>
        <p:spPr>
          <a:xfrm>
            <a:off x="2988888" y="1599134"/>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6" name="Google Shape;606;p14"/>
          <p:cNvSpPr txBox="1"/>
          <p:nvPr>
            <p:ph hasCustomPrompt="1" idx="3" type="title"/>
          </p:nvPr>
        </p:nvSpPr>
        <p:spPr>
          <a:xfrm>
            <a:off x="2167181" y="208980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7" name="Google Shape;607;p14"/>
          <p:cNvSpPr txBox="1"/>
          <p:nvPr>
            <p:ph idx="4" type="subTitle"/>
          </p:nvPr>
        </p:nvSpPr>
        <p:spPr>
          <a:xfrm>
            <a:off x="2988905" y="2139342"/>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14"/>
          <p:cNvSpPr txBox="1"/>
          <p:nvPr>
            <p:ph idx="5" type="subTitle"/>
          </p:nvPr>
        </p:nvSpPr>
        <p:spPr>
          <a:xfrm>
            <a:off x="2988888" y="2493949"/>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14"/>
          <p:cNvSpPr txBox="1"/>
          <p:nvPr>
            <p:ph hasCustomPrompt="1" idx="6" type="title"/>
          </p:nvPr>
        </p:nvSpPr>
        <p:spPr>
          <a:xfrm>
            <a:off x="2167181" y="2984623"/>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0" name="Google Shape;610;p14"/>
          <p:cNvSpPr txBox="1"/>
          <p:nvPr>
            <p:ph idx="7" type="subTitle"/>
          </p:nvPr>
        </p:nvSpPr>
        <p:spPr>
          <a:xfrm>
            <a:off x="2988905" y="3034159"/>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1" name="Google Shape;611;p14"/>
          <p:cNvSpPr txBox="1"/>
          <p:nvPr>
            <p:ph idx="8" type="subTitle"/>
          </p:nvPr>
        </p:nvSpPr>
        <p:spPr>
          <a:xfrm>
            <a:off x="2988888" y="3388763"/>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14"/>
          <p:cNvSpPr txBox="1"/>
          <p:nvPr>
            <p:ph hasCustomPrompt="1" idx="9" type="title"/>
          </p:nvPr>
        </p:nvSpPr>
        <p:spPr>
          <a:xfrm>
            <a:off x="2167181" y="387943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3" name="Google Shape;613;p14"/>
          <p:cNvSpPr txBox="1"/>
          <p:nvPr>
            <p:ph idx="13" type="subTitle"/>
          </p:nvPr>
        </p:nvSpPr>
        <p:spPr>
          <a:xfrm>
            <a:off x="2988905" y="3928977"/>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4" name="Google Shape;614;p14"/>
          <p:cNvSpPr txBox="1"/>
          <p:nvPr>
            <p:ph idx="14" type="subTitle"/>
          </p:nvPr>
        </p:nvSpPr>
        <p:spPr>
          <a:xfrm>
            <a:off x="2988888" y="4283578"/>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5" name="Google Shape;615;p14"/>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6" name="Google Shape;616;p14"/>
          <p:cNvSpPr txBox="1"/>
          <p:nvPr>
            <p:ph hasCustomPrompt="1" idx="16"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7" name="Google Shape;617;p14"/>
          <p:cNvSpPr txBox="1"/>
          <p:nvPr>
            <p:ph idx="17"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692" name="Shape 692"/>
        <p:cNvGrpSpPr/>
        <p:nvPr/>
      </p:nvGrpSpPr>
      <p:grpSpPr>
        <a:xfrm>
          <a:off x="0" y="0"/>
          <a:ext cx="0" cy="0"/>
          <a:chOff x="0" y="0"/>
          <a:chExt cx="0" cy="0"/>
        </a:xfrm>
      </p:grpSpPr>
      <p:grpSp>
        <p:nvGrpSpPr>
          <p:cNvPr id="693" name="Google Shape;693;p15"/>
          <p:cNvGrpSpPr/>
          <p:nvPr/>
        </p:nvGrpSpPr>
        <p:grpSpPr>
          <a:xfrm>
            <a:off x="357713" y="2863850"/>
            <a:ext cx="357454" cy="956304"/>
            <a:chOff x="357713" y="600975"/>
            <a:chExt cx="357454" cy="956304"/>
          </a:xfrm>
        </p:grpSpPr>
        <p:sp>
          <p:nvSpPr>
            <p:cNvPr id="694" name="Google Shape;694;p1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8" name="Google Shape;698;p15"/>
          <p:cNvPicPr preferRelativeResize="0"/>
          <p:nvPr/>
        </p:nvPicPr>
        <p:blipFill>
          <a:blip r:embed="rId2">
            <a:alphaModFix/>
          </a:blip>
          <a:stretch>
            <a:fillRect/>
          </a:stretch>
        </p:blipFill>
        <p:spPr>
          <a:xfrm flipH="1">
            <a:off x="-6295609" y="-883375"/>
            <a:ext cx="9353213" cy="2681250"/>
          </a:xfrm>
          <a:prstGeom prst="rect">
            <a:avLst/>
          </a:prstGeom>
          <a:noFill/>
          <a:ln>
            <a:noFill/>
          </a:ln>
        </p:spPr>
      </p:pic>
      <p:sp>
        <p:nvSpPr>
          <p:cNvPr id="699" name="Google Shape;699;p15"/>
          <p:cNvSpPr txBox="1"/>
          <p:nvPr>
            <p:ph type="title"/>
          </p:nvPr>
        </p:nvSpPr>
        <p:spPr>
          <a:xfrm>
            <a:off x="5903275" y="1027175"/>
            <a:ext cx="2525400" cy="18663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700"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02" name="Google Shape;702;p16"/>
          <p:cNvSpPr txBox="1"/>
          <p:nvPr>
            <p:ph type="title"/>
          </p:nvPr>
        </p:nvSpPr>
        <p:spPr>
          <a:xfrm>
            <a:off x="1116375" y="1556340"/>
            <a:ext cx="4509600" cy="1287900"/>
          </a:xfrm>
          <a:prstGeom prst="rect">
            <a:avLst/>
          </a:prstGeom>
        </p:spPr>
        <p:txBody>
          <a:bodyPr anchorCtr="0" anchor="t" bIns="91425" lIns="91425" spcFirstLastPara="1" rIns="91425" wrap="square" tIns="0">
            <a:noAutofit/>
          </a:bodyPr>
          <a:lstStyle>
            <a:lvl1pPr lvl="0" rtl="0" algn="r">
              <a:spcBef>
                <a:spcPts val="0"/>
              </a:spcBef>
              <a:spcAft>
                <a:spcPts val="0"/>
              </a:spcAft>
              <a:buSzPts val="3600"/>
              <a:buNone/>
              <a:defRPr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3" name="Google Shape;703;p16"/>
          <p:cNvSpPr txBox="1"/>
          <p:nvPr>
            <p:ph hasCustomPrompt="1" idx="2" type="title"/>
          </p:nvPr>
        </p:nvSpPr>
        <p:spPr>
          <a:xfrm>
            <a:off x="5638521" y="1356584"/>
            <a:ext cx="25752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4" name="Google Shape;704;p16"/>
          <p:cNvSpPr txBox="1"/>
          <p:nvPr>
            <p:ph idx="1" type="subTitle"/>
          </p:nvPr>
        </p:nvSpPr>
        <p:spPr>
          <a:xfrm>
            <a:off x="1116121" y="3333247"/>
            <a:ext cx="4509600" cy="34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16"/>
          <p:cNvSpPr/>
          <p:nvPr/>
        </p:nvSpPr>
        <p:spPr>
          <a:xfrm flipH="1">
            <a:off x="5001370" y="48220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16"/>
          <p:cNvGrpSpPr/>
          <p:nvPr/>
        </p:nvGrpSpPr>
        <p:grpSpPr>
          <a:xfrm flipH="1" rot="10800000">
            <a:off x="5556872" y="4363371"/>
            <a:ext cx="3952129" cy="3175881"/>
            <a:chOff x="5256209" y="-1994879"/>
            <a:chExt cx="3952129" cy="3175881"/>
          </a:xfrm>
        </p:grpSpPr>
        <p:sp>
          <p:nvSpPr>
            <p:cNvPr id="712" name="Google Shape;712;p16"/>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6"/>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6"/>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771" name="Shape 771"/>
        <p:cNvGrpSpPr/>
        <p:nvPr/>
      </p:nvGrpSpPr>
      <p:grpSpPr>
        <a:xfrm>
          <a:off x="0" y="0"/>
          <a:ext cx="0" cy="0"/>
          <a:chOff x="0" y="0"/>
          <a:chExt cx="0" cy="0"/>
        </a:xfrm>
      </p:grpSpPr>
      <p:pic>
        <p:nvPicPr>
          <p:cNvPr id="772" name="Google Shape;772;p1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73" name="Google Shape;773;p17"/>
          <p:cNvSpPr txBox="1"/>
          <p:nvPr>
            <p:ph idx="1" type="body"/>
          </p:nvPr>
        </p:nvSpPr>
        <p:spPr>
          <a:xfrm flipH="1">
            <a:off x="4572000" y="1687975"/>
            <a:ext cx="3856500" cy="292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4" name="Google Shape;774;p17"/>
          <p:cNvSpPr txBox="1"/>
          <p:nvPr>
            <p:ph idx="2" type="body"/>
          </p:nvPr>
        </p:nvSpPr>
        <p:spPr>
          <a:xfrm flipH="1">
            <a:off x="715500" y="1687975"/>
            <a:ext cx="3856500" cy="2921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5" name="Google Shape;775;p1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76" name="Google Shape;776;p17"/>
          <p:cNvGrpSpPr/>
          <p:nvPr/>
        </p:nvGrpSpPr>
        <p:grpSpPr>
          <a:xfrm>
            <a:off x="391864" y="4078670"/>
            <a:ext cx="289170" cy="284718"/>
            <a:chOff x="426000" y="3302025"/>
            <a:chExt cx="220875" cy="217475"/>
          </a:xfrm>
        </p:grpSpPr>
        <p:sp>
          <p:nvSpPr>
            <p:cNvPr id="777" name="Google Shape;777;p1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_1_1_2">
    <p:spTree>
      <p:nvGrpSpPr>
        <p:cNvPr id="779" name="Shape 779"/>
        <p:cNvGrpSpPr/>
        <p:nvPr/>
      </p:nvGrpSpPr>
      <p:grpSpPr>
        <a:xfrm>
          <a:off x="0" y="0"/>
          <a:ext cx="0" cy="0"/>
          <a:chOff x="0" y="0"/>
          <a:chExt cx="0" cy="0"/>
        </a:xfrm>
      </p:grpSpPr>
      <p:pic>
        <p:nvPicPr>
          <p:cNvPr id="780" name="Google Shape;780;p1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781" name="Google Shape;781;p18"/>
          <p:cNvSpPr txBox="1"/>
          <p:nvPr>
            <p:ph idx="1" type="subTitle"/>
          </p:nvPr>
        </p:nvSpPr>
        <p:spPr>
          <a:xfrm>
            <a:off x="5509997"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2" name="Google Shape;782;p18"/>
          <p:cNvSpPr txBox="1"/>
          <p:nvPr>
            <p:ph idx="2" type="subTitle"/>
          </p:nvPr>
        </p:nvSpPr>
        <p:spPr>
          <a:xfrm>
            <a:off x="5509984"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3" name="Google Shape;783;p18"/>
          <p:cNvSpPr txBox="1"/>
          <p:nvPr>
            <p:ph idx="3" type="subTitle"/>
          </p:nvPr>
        </p:nvSpPr>
        <p:spPr>
          <a:xfrm>
            <a:off x="2027671"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4" name="Google Shape;784;p18"/>
          <p:cNvSpPr txBox="1"/>
          <p:nvPr>
            <p:ph idx="4" type="subTitle"/>
          </p:nvPr>
        </p:nvSpPr>
        <p:spPr>
          <a:xfrm>
            <a:off x="2027646"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5" name="Google Shape;785;p1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86" name="Google Shape;786;p18"/>
          <p:cNvGrpSpPr/>
          <p:nvPr/>
        </p:nvGrpSpPr>
        <p:grpSpPr>
          <a:xfrm>
            <a:off x="391864" y="4078670"/>
            <a:ext cx="289170" cy="284718"/>
            <a:chOff x="426000" y="3302025"/>
            <a:chExt cx="220875" cy="217475"/>
          </a:xfrm>
        </p:grpSpPr>
        <p:sp>
          <p:nvSpPr>
            <p:cNvPr id="787" name="Google Shape;787;p1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8"/>
          <p:cNvGrpSpPr/>
          <p:nvPr/>
        </p:nvGrpSpPr>
        <p:grpSpPr>
          <a:xfrm>
            <a:off x="357713" y="1439175"/>
            <a:ext cx="357454" cy="956304"/>
            <a:chOff x="357713" y="600975"/>
            <a:chExt cx="357454" cy="956304"/>
          </a:xfrm>
        </p:grpSpPr>
        <p:sp>
          <p:nvSpPr>
            <p:cNvPr id="790" name="Google Shape;790;p1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8"/>
          <p:cNvGrpSpPr/>
          <p:nvPr/>
        </p:nvGrpSpPr>
        <p:grpSpPr>
          <a:xfrm>
            <a:off x="4216658" y="4528371"/>
            <a:ext cx="793256" cy="182899"/>
            <a:chOff x="2685575" y="2835950"/>
            <a:chExt cx="433000" cy="99825"/>
          </a:xfrm>
        </p:grpSpPr>
        <p:sp>
          <p:nvSpPr>
            <p:cNvPr id="795" name="Google Shape;795;p1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18"/>
          <p:cNvGrpSpPr/>
          <p:nvPr/>
        </p:nvGrpSpPr>
        <p:grpSpPr>
          <a:xfrm>
            <a:off x="8323390" y="3373645"/>
            <a:ext cx="1965289" cy="517060"/>
            <a:chOff x="3539975" y="3523525"/>
            <a:chExt cx="745925" cy="196250"/>
          </a:xfrm>
        </p:grpSpPr>
        <p:sp>
          <p:nvSpPr>
            <p:cNvPr id="800" name="Google Shape;800;p1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6" name="Google Shape;816;p18"/>
          <p:cNvPicPr preferRelativeResize="0"/>
          <p:nvPr/>
        </p:nvPicPr>
        <p:blipFill rotWithShape="1">
          <a:blip r:embed="rId3">
            <a:alphaModFix/>
          </a:blip>
          <a:srcRect b="0" l="228" r="238" t="0"/>
          <a:stretch/>
        </p:blipFill>
        <p:spPr>
          <a:xfrm flipH="1" rot="10800000">
            <a:off x="6828749" y="-445753"/>
            <a:ext cx="9353213" cy="2681250"/>
          </a:xfrm>
          <a:prstGeom prst="rect">
            <a:avLst/>
          </a:prstGeom>
          <a:noFill/>
          <a:ln>
            <a:noFill/>
          </a:ln>
        </p:spPr>
      </p:pic>
      <p:sp>
        <p:nvSpPr>
          <p:cNvPr id="817" name="Google Shape;817;p18"/>
          <p:cNvSpPr txBox="1"/>
          <p:nvPr>
            <p:ph idx="5" type="subTitle"/>
          </p:nvPr>
        </p:nvSpPr>
        <p:spPr>
          <a:xfrm>
            <a:off x="5509997"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8" name="Google Shape;818;p18"/>
          <p:cNvSpPr txBox="1"/>
          <p:nvPr>
            <p:ph idx="6" type="subTitle"/>
          </p:nvPr>
        </p:nvSpPr>
        <p:spPr>
          <a:xfrm>
            <a:off x="5509984"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9" name="Google Shape;819;p18"/>
          <p:cNvSpPr txBox="1"/>
          <p:nvPr>
            <p:ph idx="7" type="subTitle"/>
          </p:nvPr>
        </p:nvSpPr>
        <p:spPr>
          <a:xfrm>
            <a:off x="2027671"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0" name="Google Shape;820;p18"/>
          <p:cNvSpPr txBox="1"/>
          <p:nvPr>
            <p:ph idx="8" type="subTitle"/>
          </p:nvPr>
        </p:nvSpPr>
        <p:spPr>
          <a:xfrm>
            <a:off x="2027646"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_1">
    <p:spTree>
      <p:nvGrpSpPr>
        <p:cNvPr id="82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823" name="Google Shape;823;p19"/>
          <p:cNvSpPr txBox="1"/>
          <p:nvPr>
            <p:ph idx="1" type="subTitle"/>
          </p:nvPr>
        </p:nvSpPr>
        <p:spPr>
          <a:xfrm>
            <a:off x="4874072" y="3821141"/>
            <a:ext cx="20400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4" name="Google Shape;824;p19"/>
          <p:cNvSpPr txBox="1"/>
          <p:nvPr>
            <p:ph idx="2" type="subTitle"/>
          </p:nvPr>
        </p:nvSpPr>
        <p:spPr>
          <a:xfrm>
            <a:off x="4874053"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5" name="Google Shape;825;p19"/>
          <p:cNvSpPr txBox="1"/>
          <p:nvPr>
            <p:ph idx="3" type="subTitle"/>
          </p:nvPr>
        </p:nvSpPr>
        <p:spPr>
          <a:xfrm>
            <a:off x="2229956" y="3821141"/>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6" name="Google Shape;826;p19"/>
          <p:cNvSpPr txBox="1"/>
          <p:nvPr>
            <p:ph idx="4" type="subTitle"/>
          </p:nvPr>
        </p:nvSpPr>
        <p:spPr>
          <a:xfrm>
            <a:off x="2229928"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7" name="Google Shape;827;p1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828" name="Google Shape;828;p19"/>
          <p:cNvSpPr txBox="1"/>
          <p:nvPr>
            <p:ph idx="5" type="subTitle"/>
          </p:nvPr>
        </p:nvSpPr>
        <p:spPr>
          <a:xfrm>
            <a:off x="4874072"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9" name="Google Shape;829;p19"/>
          <p:cNvSpPr txBox="1"/>
          <p:nvPr>
            <p:ph idx="6" type="subTitle"/>
          </p:nvPr>
        </p:nvSpPr>
        <p:spPr>
          <a:xfrm>
            <a:off x="4874053"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0" name="Google Shape;830;p19"/>
          <p:cNvSpPr txBox="1"/>
          <p:nvPr>
            <p:ph idx="7" type="subTitle"/>
          </p:nvPr>
        </p:nvSpPr>
        <p:spPr>
          <a:xfrm>
            <a:off x="2229956"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1" name="Google Shape;831;p19"/>
          <p:cNvSpPr txBox="1"/>
          <p:nvPr>
            <p:ph idx="8" type="subTitle"/>
          </p:nvPr>
        </p:nvSpPr>
        <p:spPr>
          <a:xfrm>
            <a:off x="2229928"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19"/>
          <p:cNvSpPr/>
          <p:nvPr/>
        </p:nvSpPr>
        <p:spPr>
          <a:xfrm>
            <a:off x="10203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1_1_1_2_1_1">
    <p:spTree>
      <p:nvGrpSpPr>
        <p:cNvPr id="907" name="Shape 907"/>
        <p:cNvGrpSpPr/>
        <p:nvPr/>
      </p:nvGrpSpPr>
      <p:grpSpPr>
        <a:xfrm>
          <a:off x="0" y="0"/>
          <a:ext cx="0" cy="0"/>
          <a:chOff x="0" y="0"/>
          <a:chExt cx="0" cy="0"/>
        </a:xfrm>
      </p:grpSpPr>
      <p:pic>
        <p:nvPicPr>
          <p:cNvPr id="908" name="Google Shape;908;p20"/>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909" name="Google Shape;909;p20"/>
          <p:cNvSpPr txBox="1"/>
          <p:nvPr>
            <p:ph idx="1" type="subTitle"/>
          </p:nvPr>
        </p:nvSpPr>
        <p:spPr>
          <a:xfrm>
            <a:off x="6500284" y="2800350"/>
            <a:ext cx="19281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0" name="Google Shape;910;p20"/>
          <p:cNvSpPr txBox="1"/>
          <p:nvPr>
            <p:ph idx="2" type="subTitle"/>
          </p:nvPr>
        </p:nvSpPr>
        <p:spPr>
          <a:xfrm>
            <a:off x="6500273"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1" name="Google Shape;911;p20"/>
          <p:cNvSpPr txBox="1"/>
          <p:nvPr>
            <p:ph idx="3" type="subTitle"/>
          </p:nvPr>
        </p:nvSpPr>
        <p:spPr>
          <a:xfrm>
            <a:off x="4572006" y="2800350"/>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2" name="Google Shape;912;p20"/>
          <p:cNvSpPr txBox="1"/>
          <p:nvPr>
            <p:ph idx="4" type="subTitle"/>
          </p:nvPr>
        </p:nvSpPr>
        <p:spPr>
          <a:xfrm>
            <a:off x="4571984"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3" name="Google Shape;913;p2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914" name="Google Shape;914;p20"/>
          <p:cNvSpPr txBox="1"/>
          <p:nvPr>
            <p:ph idx="5" type="subTitle"/>
          </p:nvPr>
        </p:nvSpPr>
        <p:spPr>
          <a:xfrm>
            <a:off x="2643734"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5" name="Google Shape;915;p20"/>
          <p:cNvSpPr txBox="1"/>
          <p:nvPr>
            <p:ph idx="6" type="subTitle"/>
          </p:nvPr>
        </p:nvSpPr>
        <p:spPr>
          <a:xfrm>
            <a:off x="2643718"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6" name="Google Shape;916;p20"/>
          <p:cNvSpPr txBox="1"/>
          <p:nvPr>
            <p:ph idx="7" type="subTitle"/>
          </p:nvPr>
        </p:nvSpPr>
        <p:spPr>
          <a:xfrm>
            <a:off x="715527"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7" name="Google Shape;917;p20"/>
          <p:cNvSpPr txBox="1"/>
          <p:nvPr>
            <p:ph idx="8" type="subTitle"/>
          </p:nvPr>
        </p:nvSpPr>
        <p:spPr>
          <a:xfrm>
            <a:off x="715500"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918" name="Google Shape;918;p20"/>
          <p:cNvGrpSpPr/>
          <p:nvPr/>
        </p:nvGrpSpPr>
        <p:grpSpPr>
          <a:xfrm>
            <a:off x="398750" y="1564070"/>
            <a:ext cx="282284" cy="284718"/>
            <a:chOff x="431259" y="3302025"/>
            <a:chExt cx="215616" cy="217475"/>
          </a:xfrm>
        </p:grpSpPr>
        <p:sp>
          <p:nvSpPr>
            <p:cNvPr id="919" name="Google Shape;919;p20"/>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0"/>
          <p:cNvGrpSpPr/>
          <p:nvPr/>
        </p:nvGrpSpPr>
        <p:grpSpPr>
          <a:xfrm>
            <a:off x="357713" y="3191775"/>
            <a:ext cx="357454" cy="956304"/>
            <a:chOff x="357713" y="600975"/>
            <a:chExt cx="357454" cy="956304"/>
          </a:xfrm>
        </p:grpSpPr>
        <p:sp>
          <p:nvSpPr>
            <p:cNvPr id="922" name="Google Shape;922;p2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20"/>
          <p:cNvGrpSpPr/>
          <p:nvPr/>
        </p:nvGrpSpPr>
        <p:grpSpPr>
          <a:xfrm>
            <a:off x="239464" y="4378897"/>
            <a:ext cx="2019176" cy="2019176"/>
            <a:chOff x="1943325" y="-220375"/>
            <a:chExt cx="1298672" cy="1298672"/>
          </a:xfrm>
        </p:grpSpPr>
        <p:sp>
          <p:nvSpPr>
            <p:cNvPr id="927" name="Google Shape;927;p2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20"/>
          <p:cNvGrpSpPr/>
          <p:nvPr/>
        </p:nvGrpSpPr>
        <p:grpSpPr>
          <a:xfrm>
            <a:off x="7987940" y="1294445"/>
            <a:ext cx="1965289" cy="517060"/>
            <a:chOff x="3539975" y="3523525"/>
            <a:chExt cx="745925" cy="196250"/>
          </a:xfrm>
        </p:grpSpPr>
        <p:sp>
          <p:nvSpPr>
            <p:cNvPr id="976" name="Google Shape;976;p2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6" name="Google Shape;96;p3"/>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2748300" y="965501"/>
            <a:ext cx="36474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3"/>
          <p:cNvSpPr txBox="1"/>
          <p:nvPr>
            <p:ph idx="1" type="subTitle"/>
          </p:nvPr>
        </p:nvSpPr>
        <p:spPr>
          <a:xfrm>
            <a:off x="2181900" y="3792111"/>
            <a:ext cx="47802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9" name="Google Shape;99;p3"/>
          <p:cNvPicPr preferRelativeResize="0"/>
          <p:nvPr/>
        </p:nvPicPr>
        <p:blipFill rotWithShape="1">
          <a:blip r:embed="rId3">
            <a:alphaModFix/>
          </a:blip>
          <a:srcRect b="0" l="228" r="238" t="0"/>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1_1_1_2_1_1_1">
    <p:spTree>
      <p:nvGrpSpPr>
        <p:cNvPr id="992" name="Shape 992"/>
        <p:cNvGrpSpPr/>
        <p:nvPr/>
      </p:nvGrpSpPr>
      <p:grpSpPr>
        <a:xfrm>
          <a:off x="0" y="0"/>
          <a:ext cx="0" cy="0"/>
          <a:chOff x="0" y="0"/>
          <a:chExt cx="0" cy="0"/>
        </a:xfrm>
      </p:grpSpPr>
      <p:pic>
        <p:nvPicPr>
          <p:cNvPr id="993" name="Google Shape;993;p21"/>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94" name="Google Shape;994;p21"/>
          <p:cNvSpPr txBox="1"/>
          <p:nvPr>
            <p:ph idx="1" type="subTitle"/>
          </p:nvPr>
        </p:nvSpPr>
        <p:spPr>
          <a:xfrm>
            <a:off x="2439200"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5" name="Google Shape;995;p21"/>
          <p:cNvSpPr txBox="1"/>
          <p:nvPr>
            <p:ph idx="2" type="subTitle"/>
          </p:nvPr>
        </p:nvSpPr>
        <p:spPr>
          <a:xfrm>
            <a:off x="2439201"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6" name="Google Shape;996;p21"/>
          <p:cNvSpPr txBox="1"/>
          <p:nvPr>
            <p:ph idx="3" type="subTitle"/>
          </p:nvPr>
        </p:nvSpPr>
        <p:spPr>
          <a:xfrm>
            <a:off x="2439209"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7" name="Google Shape;997;p21"/>
          <p:cNvSpPr txBox="1"/>
          <p:nvPr>
            <p:ph idx="4" type="subTitle"/>
          </p:nvPr>
        </p:nvSpPr>
        <p:spPr>
          <a:xfrm>
            <a:off x="2439205"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8" name="Google Shape;998;p2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999" name="Google Shape;999;p21"/>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1000" name="Google Shape;1000;p21"/>
          <p:cNvGrpSpPr/>
          <p:nvPr/>
        </p:nvGrpSpPr>
        <p:grpSpPr>
          <a:xfrm flipH="1" rot="10800000">
            <a:off x="400702" y="1439175"/>
            <a:ext cx="283332" cy="284718"/>
            <a:chOff x="432750" y="3302025"/>
            <a:chExt cx="216416" cy="217475"/>
          </a:xfrm>
        </p:grpSpPr>
        <p:sp>
          <p:nvSpPr>
            <p:cNvPr id="1001" name="Google Shape;1001;p21"/>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1"/>
          <p:cNvGrpSpPr/>
          <p:nvPr/>
        </p:nvGrpSpPr>
        <p:grpSpPr>
          <a:xfrm flipH="1" rot="10800000">
            <a:off x="357713" y="2873685"/>
            <a:ext cx="357454" cy="956304"/>
            <a:chOff x="357713" y="600975"/>
            <a:chExt cx="357454" cy="956304"/>
          </a:xfrm>
        </p:grpSpPr>
        <p:sp>
          <p:nvSpPr>
            <p:cNvPr id="1004" name="Google Shape;1004;p2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1"/>
          <p:cNvGrpSpPr/>
          <p:nvPr/>
        </p:nvGrpSpPr>
        <p:grpSpPr>
          <a:xfrm>
            <a:off x="8079415" y="2873670"/>
            <a:ext cx="1965289" cy="517060"/>
            <a:chOff x="3539975" y="3523525"/>
            <a:chExt cx="745925" cy="196250"/>
          </a:xfrm>
        </p:grpSpPr>
        <p:sp>
          <p:nvSpPr>
            <p:cNvPr id="1009" name="Google Shape;1009;p2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21"/>
          <p:cNvSpPr txBox="1"/>
          <p:nvPr>
            <p:ph idx="5" type="subTitle"/>
          </p:nvPr>
        </p:nvSpPr>
        <p:spPr>
          <a:xfrm>
            <a:off x="5979475"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6" name="Google Shape;1026;p21"/>
          <p:cNvSpPr txBox="1"/>
          <p:nvPr>
            <p:ph idx="6" type="subTitle"/>
          </p:nvPr>
        </p:nvSpPr>
        <p:spPr>
          <a:xfrm>
            <a:off x="5979476"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7" name="Google Shape;1027;p21"/>
          <p:cNvSpPr txBox="1"/>
          <p:nvPr>
            <p:ph idx="7" type="subTitle"/>
          </p:nvPr>
        </p:nvSpPr>
        <p:spPr>
          <a:xfrm>
            <a:off x="5979484"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8" name="Google Shape;1028;p21"/>
          <p:cNvSpPr txBox="1"/>
          <p:nvPr>
            <p:ph idx="8" type="subTitle"/>
          </p:nvPr>
        </p:nvSpPr>
        <p:spPr>
          <a:xfrm>
            <a:off x="5979480"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29"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031" name="Google Shape;1031;p22"/>
          <p:cNvSpPr txBox="1"/>
          <p:nvPr>
            <p:ph idx="1" type="subTitle"/>
          </p:nvPr>
        </p:nvSpPr>
        <p:spPr>
          <a:xfrm>
            <a:off x="3256861" y="1320575"/>
            <a:ext cx="2204400" cy="443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2" name="Google Shape;1032;p22"/>
          <p:cNvSpPr txBox="1"/>
          <p:nvPr>
            <p:ph idx="2" type="subTitle"/>
          </p:nvPr>
        </p:nvSpPr>
        <p:spPr>
          <a:xfrm>
            <a:off x="3256856" y="17850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3" name="Google Shape;1033;p22"/>
          <p:cNvSpPr txBox="1"/>
          <p:nvPr>
            <p:ph idx="3" type="subTitle"/>
          </p:nvPr>
        </p:nvSpPr>
        <p:spPr>
          <a:xfrm>
            <a:off x="3256861" y="24359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4" name="Google Shape;1034;p22"/>
          <p:cNvSpPr txBox="1"/>
          <p:nvPr>
            <p:ph idx="4" type="subTitle"/>
          </p:nvPr>
        </p:nvSpPr>
        <p:spPr>
          <a:xfrm>
            <a:off x="3256856" y="29004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5" name="Google Shape;1035;p22"/>
          <p:cNvSpPr txBox="1"/>
          <p:nvPr>
            <p:ph idx="5" type="subTitle"/>
          </p:nvPr>
        </p:nvSpPr>
        <p:spPr>
          <a:xfrm>
            <a:off x="3256861" y="35513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6" name="Google Shape;1036;p22"/>
          <p:cNvSpPr txBox="1"/>
          <p:nvPr>
            <p:ph idx="6" type="subTitle"/>
          </p:nvPr>
        </p:nvSpPr>
        <p:spPr>
          <a:xfrm>
            <a:off x="3256856" y="40158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7" name="Google Shape;1037;p2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060" name="Shape 1060"/>
        <p:cNvGrpSpPr/>
        <p:nvPr/>
      </p:nvGrpSpPr>
      <p:grpSpPr>
        <a:xfrm>
          <a:off x="0" y="0"/>
          <a:ext cx="0" cy="0"/>
          <a:chOff x="0" y="0"/>
          <a:chExt cx="0" cy="0"/>
        </a:xfrm>
      </p:grpSpPr>
      <p:pic>
        <p:nvPicPr>
          <p:cNvPr id="1061" name="Google Shape;1061;p23"/>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062" name="Google Shape;1062;p23"/>
          <p:cNvSpPr txBox="1"/>
          <p:nvPr>
            <p:ph idx="1" type="subTitle"/>
          </p:nvPr>
        </p:nvSpPr>
        <p:spPr>
          <a:xfrm>
            <a:off x="3358449"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3" name="Google Shape;1063;p23"/>
          <p:cNvSpPr txBox="1"/>
          <p:nvPr>
            <p:ph idx="2" type="subTitle"/>
          </p:nvPr>
        </p:nvSpPr>
        <p:spPr>
          <a:xfrm>
            <a:off x="3358449"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4" name="Google Shape;1064;p23"/>
          <p:cNvSpPr txBox="1"/>
          <p:nvPr>
            <p:ph idx="3" type="subTitle"/>
          </p:nvPr>
        </p:nvSpPr>
        <p:spPr>
          <a:xfrm>
            <a:off x="5977723"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5" name="Google Shape;1065;p23"/>
          <p:cNvSpPr txBox="1"/>
          <p:nvPr>
            <p:ph idx="4" type="subTitle"/>
          </p:nvPr>
        </p:nvSpPr>
        <p:spPr>
          <a:xfrm>
            <a:off x="5977723"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6" name="Google Shape;1066;p23"/>
          <p:cNvSpPr txBox="1"/>
          <p:nvPr>
            <p:ph idx="5" type="subTitle"/>
          </p:nvPr>
        </p:nvSpPr>
        <p:spPr>
          <a:xfrm>
            <a:off x="739174"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7" name="Google Shape;1067;p23"/>
          <p:cNvSpPr txBox="1"/>
          <p:nvPr>
            <p:ph idx="6" type="subTitle"/>
          </p:nvPr>
        </p:nvSpPr>
        <p:spPr>
          <a:xfrm>
            <a:off x="739174"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8" name="Google Shape;1068;p2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069" name="Google Shape;1069;p23"/>
          <p:cNvPicPr preferRelativeResize="0"/>
          <p:nvPr/>
        </p:nvPicPr>
        <p:blipFill rotWithShape="1">
          <a:blip r:embed="rId3">
            <a:alphaModFix/>
          </a:blip>
          <a:srcRect b="0" l="228" r="238" t="0"/>
          <a:stretch/>
        </p:blipFill>
        <p:spPr>
          <a:xfrm>
            <a:off x="-272534" y="3684650"/>
            <a:ext cx="9353213" cy="2681250"/>
          </a:xfrm>
          <a:prstGeom prst="rect">
            <a:avLst/>
          </a:prstGeom>
          <a:noFill/>
          <a:ln>
            <a:noFill/>
          </a:ln>
        </p:spPr>
      </p:pic>
      <p:grpSp>
        <p:nvGrpSpPr>
          <p:cNvPr id="1070" name="Google Shape;1070;p23"/>
          <p:cNvGrpSpPr/>
          <p:nvPr/>
        </p:nvGrpSpPr>
        <p:grpSpPr>
          <a:xfrm flipH="1">
            <a:off x="6673896" y="4291395"/>
            <a:ext cx="283980" cy="284718"/>
            <a:chOff x="432750" y="3302025"/>
            <a:chExt cx="216911" cy="217475"/>
          </a:xfrm>
        </p:grpSpPr>
        <p:sp>
          <p:nvSpPr>
            <p:cNvPr id="1071" name="Google Shape;1071;p23"/>
            <p:cNvSpPr/>
            <p:nvPr/>
          </p:nvSpPr>
          <p:spPr>
            <a:xfrm>
              <a:off x="435536"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3"/>
          <p:cNvGrpSpPr/>
          <p:nvPr/>
        </p:nvGrpSpPr>
        <p:grpSpPr>
          <a:xfrm flipH="1">
            <a:off x="-875276" y="4152020"/>
            <a:ext cx="1965289" cy="517060"/>
            <a:chOff x="3539975" y="3523525"/>
            <a:chExt cx="745925" cy="196250"/>
          </a:xfrm>
        </p:grpSpPr>
        <p:sp>
          <p:nvSpPr>
            <p:cNvPr id="1074" name="Google Shape;1074;p2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23"/>
          <p:cNvSpPr/>
          <p:nvPr/>
        </p:nvSpPr>
        <p:spPr>
          <a:xfrm flipH="1">
            <a:off x="3358461" y="4156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_1">
    <p:spTree>
      <p:nvGrpSpPr>
        <p:cNvPr id="1091" name="Shape 1091"/>
        <p:cNvGrpSpPr/>
        <p:nvPr/>
      </p:nvGrpSpPr>
      <p:grpSpPr>
        <a:xfrm>
          <a:off x="0" y="0"/>
          <a:ext cx="0" cy="0"/>
          <a:chOff x="0" y="0"/>
          <a:chExt cx="0" cy="0"/>
        </a:xfrm>
      </p:grpSpPr>
      <p:pic>
        <p:nvPicPr>
          <p:cNvPr id="1092" name="Google Shape;1092;p24"/>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93" name="Google Shape;1093;p24"/>
          <p:cNvSpPr txBox="1"/>
          <p:nvPr>
            <p:ph idx="1" type="subTitle"/>
          </p:nvPr>
        </p:nvSpPr>
        <p:spPr>
          <a:xfrm>
            <a:off x="3431104" y="25698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4" name="Google Shape;1094;p24"/>
          <p:cNvSpPr txBox="1"/>
          <p:nvPr>
            <p:ph idx="2" type="subTitle"/>
          </p:nvPr>
        </p:nvSpPr>
        <p:spPr>
          <a:xfrm>
            <a:off x="3431096" y="30964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5" name="Google Shape;1095;p24"/>
          <p:cNvSpPr txBox="1"/>
          <p:nvPr>
            <p:ph idx="3" type="subTitle"/>
          </p:nvPr>
        </p:nvSpPr>
        <p:spPr>
          <a:xfrm>
            <a:off x="5846645" y="19602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6" name="Google Shape;1096;p24"/>
          <p:cNvSpPr txBox="1"/>
          <p:nvPr>
            <p:ph idx="4" type="subTitle"/>
          </p:nvPr>
        </p:nvSpPr>
        <p:spPr>
          <a:xfrm>
            <a:off x="5846637" y="24868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7" name="Google Shape;1097;p24"/>
          <p:cNvSpPr txBox="1"/>
          <p:nvPr>
            <p:ph idx="5" type="subTitle"/>
          </p:nvPr>
        </p:nvSpPr>
        <p:spPr>
          <a:xfrm>
            <a:off x="1015564" y="31794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8" name="Google Shape;1098;p24"/>
          <p:cNvSpPr txBox="1"/>
          <p:nvPr>
            <p:ph idx="6" type="subTitle"/>
          </p:nvPr>
        </p:nvSpPr>
        <p:spPr>
          <a:xfrm>
            <a:off x="1015555" y="37060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9" name="Google Shape;1099;p2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00" name="Google Shape;1100;p24"/>
          <p:cNvPicPr preferRelativeResize="0"/>
          <p:nvPr/>
        </p:nvPicPr>
        <p:blipFill rotWithShape="1">
          <a:blip r:embed="rId3">
            <a:alphaModFix/>
          </a:blip>
          <a:srcRect b="0" l="228" r="238" t="0"/>
          <a:stretch/>
        </p:blipFill>
        <p:spPr>
          <a:xfrm flipH="1">
            <a:off x="-1010334" y="4059150"/>
            <a:ext cx="9353213" cy="2681250"/>
          </a:xfrm>
          <a:prstGeom prst="rect">
            <a:avLst/>
          </a:prstGeom>
          <a:noFill/>
          <a:ln>
            <a:noFill/>
          </a:ln>
        </p:spPr>
      </p:pic>
      <p:grpSp>
        <p:nvGrpSpPr>
          <p:cNvPr id="1101" name="Google Shape;1101;p24"/>
          <p:cNvGrpSpPr/>
          <p:nvPr/>
        </p:nvGrpSpPr>
        <p:grpSpPr>
          <a:xfrm flipH="1">
            <a:off x="8437331" y="1819645"/>
            <a:ext cx="283332" cy="284718"/>
            <a:chOff x="423709" y="3302025"/>
            <a:chExt cx="216416" cy="217475"/>
          </a:xfrm>
        </p:grpSpPr>
        <p:sp>
          <p:nvSpPr>
            <p:cNvPr id="1102" name="Google Shape;1102;p2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4"/>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24"/>
          <p:cNvGrpSpPr/>
          <p:nvPr/>
        </p:nvGrpSpPr>
        <p:grpSpPr>
          <a:xfrm flipH="1">
            <a:off x="-1085251" y="4215195"/>
            <a:ext cx="1965289" cy="517060"/>
            <a:chOff x="3539975" y="3523525"/>
            <a:chExt cx="745925" cy="196250"/>
          </a:xfrm>
        </p:grpSpPr>
        <p:sp>
          <p:nvSpPr>
            <p:cNvPr id="1105" name="Google Shape;1105;p2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21" name="Google Shape;1121;p24"/>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_1_1">
    <p:spTree>
      <p:nvGrpSpPr>
        <p:cNvPr id="1122" name="Shape 1122"/>
        <p:cNvGrpSpPr/>
        <p:nvPr/>
      </p:nvGrpSpPr>
      <p:grpSpPr>
        <a:xfrm>
          <a:off x="0" y="0"/>
          <a:ext cx="0" cy="0"/>
          <a:chOff x="0" y="0"/>
          <a:chExt cx="0" cy="0"/>
        </a:xfrm>
      </p:grpSpPr>
      <p:pic>
        <p:nvPicPr>
          <p:cNvPr id="1123" name="Google Shape;1123;p25"/>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24" name="Google Shape;1124;p25"/>
          <p:cNvSpPr txBox="1"/>
          <p:nvPr>
            <p:ph idx="1" type="subTitle"/>
          </p:nvPr>
        </p:nvSpPr>
        <p:spPr>
          <a:xfrm flipH="1">
            <a:off x="1015575"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5" name="Google Shape;1125;p25"/>
          <p:cNvSpPr txBox="1"/>
          <p:nvPr>
            <p:ph idx="2" type="subTitle"/>
          </p:nvPr>
        </p:nvSpPr>
        <p:spPr>
          <a:xfrm>
            <a:off x="3431088"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6" name="Google Shape;1126;p25"/>
          <p:cNvSpPr txBox="1"/>
          <p:nvPr>
            <p:ph idx="3" type="subTitle"/>
          </p:nvPr>
        </p:nvSpPr>
        <p:spPr>
          <a:xfrm>
            <a:off x="5846652"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7" name="Google Shape;1127;p25"/>
          <p:cNvSpPr txBox="1"/>
          <p:nvPr>
            <p:ph idx="4" type="subTitle"/>
          </p:nvPr>
        </p:nvSpPr>
        <p:spPr>
          <a:xfrm>
            <a:off x="5846625"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8" name="Google Shape;1128;p25"/>
          <p:cNvSpPr txBox="1"/>
          <p:nvPr>
            <p:ph idx="5" type="subTitle"/>
          </p:nvPr>
        </p:nvSpPr>
        <p:spPr>
          <a:xfrm flipH="1">
            <a:off x="3431114"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9" name="Google Shape;1129;p25"/>
          <p:cNvSpPr txBox="1"/>
          <p:nvPr>
            <p:ph idx="6" type="subTitle"/>
          </p:nvPr>
        </p:nvSpPr>
        <p:spPr>
          <a:xfrm>
            <a:off x="1015550"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0" name="Google Shape;1130;p2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31" name="Google Shape;1131;p25"/>
          <p:cNvPicPr preferRelativeResize="0"/>
          <p:nvPr/>
        </p:nvPicPr>
        <p:blipFill rotWithShape="1">
          <a:blip r:embed="rId3">
            <a:alphaModFix/>
          </a:blip>
          <a:srcRect b="0" l="228" r="238" t="0"/>
          <a:stretch/>
        </p:blipFill>
        <p:spPr>
          <a:xfrm>
            <a:off x="-152401" y="3789475"/>
            <a:ext cx="9353213" cy="2681250"/>
          </a:xfrm>
          <a:prstGeom prst="rect">
            <a:avLst/>
          </a:prstGeom>
          <a:noFill/>
          <a:ln>
            <a:noFill/>
          </a:ln>
        </p:spPr>
      </p:pic>
      <p:grpSp>
        <p:nvGrpSpPr>
          <p:cNvPr id="1132" name="Google Shape;1132;p25"/>
          <p:cNvGrpSpPr/>
          <p:nvPr/>
        </p:nvGrpSpPr>
        <p:grpSpPr>
          <a:xfrm>
            <a:off x="391864" y="3850070"/>
            <a:ext cx="289170" cy="284718"/>
            <a:chOff x="426000" y="3302025"/>
            <a:chExt cx="220875" cy="217475"/>
          </a:xfrm>
        </p:grpSpPr>
        <p:sp>
          <p:nvSpPr>
            <p:cNvPr id="1133" name="Google Shape;1133;p2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25"/>
          <p:cNvGrpSpPr/>
          <p:nvPr/>
        </p:nvGrpSpPr>
        <p:grpSpPr>
          <a:xfrm>
            <a:off x="357713" y="1134375"/>
            <a:ext cx="357454" cy="956304"/>
            <a:chOff x="357713" y="600975"/>
            <a:chExt cx="357454" cy="956304"/>
          </a:xfrm>
        </p:grpSpPr>
        <p:sp>
          <p:nvSpPr>
            <p:cNvPr id="1136" name="Google Shape;1136;p2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25"/>
          <p:cNvGrpSpPr/>
          <p:nvPr/>
        </p:nvGrpSpPr>
        <p:grpSpPr>
          <a:xfrm>
            <a:off x="8262140" y="3875995"/>
            <a:ext cx="1965289" cy="517060"/>
            <a:chOff x="3539975" y="3523525"/>
            <a:chExt cx="745925" cy="196250"/>
          </a:xfrm>
        </p:grpSpPr>
        <p:sp>
          <p:nvSpPr>
            <p:cNvPr id="1141" name="Google Shape;1141;p2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25"/>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1158" name="Shape 1158"/>
        <p:cNvGrpSpPr/>
        <p:nvPr/>
      </p:nvGrpSpPr>
      <p:grpSpPr>
        <a:xfrm>
          <a:off x="0" y="0"/>
          <a:ext cx="0" cy="0"/>
          <a:chOff x="0" y="0"/>
          <a:chExt cx="0" cy="0"/>
        </a:xfrm>
      </p:grpSpPr>
      <p:pic>
        <p:nvPicPr>
          <p:cNvPr id="1159" name="Google Shape;1159;p2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60" name="Google Shape;1160;p26"/>
          <p:cNvSpPr txBox="1"/>
          <p:nvPr>
            <p:ph idx="1" type="subTitle"/>
          </p:nvPr>
        </p:nvSpPr>
        <p:spPr>
          <a:xfrm>
            <a:off x="2365650" y="1194563"/>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1" name="Google Shape;1161;p26"/>
          <p:cNvSpPr txBox="1"/>
          <p:nvPr>
            <p:ph idx="2" type="subTitle"/>
          </p:nvPr>
        </p:nvSpPr>
        <p:spPr>
          <a:xfrm>
            <a:off x="2365650" y="2610875"/>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2" name="Google Shape;1162;p26"/>
          <p:cNvSpPr txBox="1"/>
          <p:nvPr>
            <p:ph idx="3" type="subTitle"/>
          </p:nvPr>
        </p:nvSpPr>
        <p:spPr>
          <a:xfrm>
            <a:off x="2365650" y="4027188"/>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163" name="Google Shape;1163;p26"/>
          <p:cNvGrpSpPr/>
          <p:nvPr/>
        </p:nvGrpSpPr>
        <p:grpSpPr>
          <a:xfrm flipH="1">
            <a:off x="-760312" y="4088195"/>
            <a:ext cx="1965289" cy="517060"/>
            <a:chOff x="3539975" y="3523525"/>
            <a:chExt cx="745925" cy="196250"/>
          </a:xfrm>
        </p:grpSpPr>
        <p:sp>
          <p:nvSpPr>
            <p:cNvPr id="1164" name="Google Shape;1164;p2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6"/>
          <p:cNvGrpSpPr/>
          <p:nvPr/>
        </p:nvGrpSpPr>
        <p:grpSpPr>
          <a:xfrm>
            <a:off x="743688" y="1615450"/>
            <a:ext cx="357454" cy="956304"/>
            <a:chOff x="357713" y="600975"/>
            <a:chExt cx="357454" cy="956304"/>
          </a:xfrm>
        </p:grpSpPr>
        <p:sp>
          <p:nvSpPr>
            <p:cNvPr id="1181" name="Google Shape;1181;p2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26"/>
          <p:cNvSpPr txBox="1"/>
          <p:nvPr>
            <p:ph hasCustomPrompt="1" type="title"/>
          </p:nvPr>
        </p:nvSpPr>
        <p:spPr>
          <a:xfrm>
            <a:off x="2365650" y="5703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6" name="Google Shape;1186;p26"/>
          <p:cNvSpPr txBox="1"/>
          <p:nvPr>
            <p:ph hasCustomPrompt="1" idx="4" type="title"/>
          </p:nvPr>
        </p:nvSpPr>
        <p:spPr>
          <a:xfrm>
            <a:off x="2365650" y="1980037"/>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7" name="Google Shape;1187;p26"/>
          <p:cNvSpPr txBox="1"/>
          <p:nvPr>
            <p:ph hasCustomPrompt="1" idx="5" type="title"/>
          </p:nvPr>
        </p:nvSpPr>
        <p:spPr>
          <a:xfrm>
            <a:off x="2365650" y="33898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188" name="Google Shape;1188;p26"/>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2_1">
    <p:spTree>
      <p:nvGrpSpPr>
        <p:cNvPr id="1189"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191" name="Google Shape;1191;p2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192" name="Google Shape;1192;p27"/>
          <p:cNvSpPr txBox="1"/>
          <p:nvPr>
            <p:ph idx="1" type="subTitle"/>
          </p:nvPr>
        </p:nvSpPr>
        <p:spPr>
          <a:xfrm flipH="1">
            <a:off x="1015575"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3" name="Google Shape;1193;p27"/>
          <p:cNvSpPr txBox="1"/>
          <p:nvPr>
            <p:ph idx="2" type="subTitle"/>
          </p:nvPr>
        </p:nvSpPr>
        <p:spPr>
          <a:xfrm>
            <a:off x="3431088"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4" name="Google Shape;1194;p27"/>
          <p:cNvSpPr txBox="1"/>
          <p:nvPr>
            <p:ph idx="3" type="subTitle"/>
          </p:nvPr>
        </p:nvSpPr>
        <p:spPr>
          <a:xfrm>
            <a:off x="5846652"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5" name="Google Shape;1195;p27"/>
          <p:cNvSpPr txBox="1"/>
          <p:nvPr>
            <p:ph idx="4" type="subTitle"/>
          </p:nvPr>
        </p:nvSpPr>
        <p:spPr>
          <a:xfrm>
            <a:off x="5846625"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6" name="Google Shape;1196;p27"/>
          <p:cNvSpPr txBox="1"/>
          <p:nvPr>
            <p:ph idx="5" type="subTitle"/>
          </p:nvPr>
        </p:nvSpPr>
        <p:spPr>
          <a:xfrm flipH="1">
            <a:off x="3431114"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7" name="Google Shape;1197;p27"/>
          <p:cNvSpPr txBox="1"/>
          <p:nvPr>
            <p:ph idx="6" type="subTitle"/>
          </p:nvPr>
        </p:nvSpPr>
        <p:spPr>
          <a:xfrm>
            <a:off x="1015550"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8" name="Google Shape;1198;p27"/>
          <p:cNvSpPr txBox="1"/>
          <p:nvPr>
            <p:ph hasCustomPrompt="1" idx="7" type="title"/>
          </p:nvPr>
        </p:nvSpPr>
        <p:spPr>
          <a:xfrm>
            <a:off x="1015550" y="1731675"/>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99" name="Google Shape;1199;p27"/>
          <p:cNvSpPr txBox="1"/>
          <p:nvPr>
            <p:ph hasCustomPrompt="1" idx="8" type="title"/>
          </p:nvPr>
        </p:nvSpPr>
        <p:spPr>
          <a:xfrm>
            <a:off x="3431100" y="1735500"/>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00" name="Google Shape;1200;p27"/>
          <p:cNvSpPr txBox="1"/>
          <p:nvPr>
            <p:ph hasCustomPrompt="1" idx="9" type="title"/>
          </p:nvPr>
        </p:nvSpPr>
        <p:spPr>
          <a:xfrm>
            <a:off x="5846650" y="1731513"/>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201" name="Google Shape;1201;p27"/>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02" name="Google Shape;1202;p27"/>
          <p:cNvGrpSpPr/>
          <p:nvPr/>
        </p:nvGrpSpPr>
        <p:grpSpPr>
          <a:xfrm>
            <a:off x="8366565" y="3353020"/>
            <a:ext cx="1965289" cy="517060"/>
            <a:chOff x="3539975" y="3523525"/>
            <a:chExt cx="745925" cy="196250"/>
          </a:xfrm>
        </p:grpSpPr>
        <p:sp>
          <p:nvSpPr>
            <p:cNvPr id="1203" name="Google Shape;1203;p2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27"/>
          <p:cNvSpPr/>
          <p:nvPr/>
        </p:nvSpPr>
        <p:spPr>
          <a:xfrm>
            <a:off x="258688" y="2257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1_1">
    <p:spTree>
      <p:nvGrpSpPr>
        <p:cNvPr id="1220" name="Shape 1220"/>
        <p:cNvGrpSpPr/>
        <p:nvPr/>
      </p:nvGrpSpPr>
      <p:grpSpPr>
        <a:xfrm>
          <a:off x="0" y="0"/>
          <a:ext cx="0" cy="0"/>
          <a:chOff x="0" y="0"/>
          <a:chExt cx="0" cy="0"/>
        </a:xfrm>
      </p:grpSpPr>
      <p:pic>
        <p:nvPicPr>
          <p:cNvPr id="1221" name="Google Shape;1221;p28"/>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1222" name="Google Shape;1222;p28"/>
          <p:cNvSpPr txBox="1"/>
          <p:nvPr>
            <p:ph hasCustomPrompt="1" type="title"/>
          </p:nvPr>
        </p:nvSpPr>
        <p:spPr>
          <a:xfrm>
            <a:off x="1694250" y="2876163"/>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3" name="Google Shape;1223;p28"/>
          <p:cNvSpPr txBox="1"/>
          <p:nvPr>
            <p:ph idx="1" type="subTitle"/>
          </p:nvPr>
        </p:nvSpPr>
        <p:spPr>
          <a:xfrm>
            <a:off x="1694250" y="2215382"/>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224" name="Google Shape;1224;p28"/>
          <p:cNvGrpSpPr/>
          <p:nvPr/>
        </p:nvGrpSpPr>
        <p:grpSpPr>
          <a:xfrm flipH="1">
            <a:off x="-577263" y="3979395"/>
            <a:ext cx="1965289" cy="517060"/>
            <a:chOff x="3539975" y="3523525"/>
            <a:chExt cx="745925" cy="196250"/>
          </a:xfrm>
        </p:grpSpPr>
        <p:sp>
          <p:nvSpPr>
            <p:cNvPr id="1225" name="Google Shape;1225;p2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8"/>
          <p:cNvSpPr txBox="1"/>
          <p:nvPr>
            <p:ph hasCustomPrompt="1" idx="2" type="title"/>
          </p:nvPr>
        </p:nvSpPr>
        <p:spPr>
          <a:xfrm>
            <a:off x="1694250" y="1082500"/>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42" name="Google Shape;1242;p28"/>
          <p:cNvSpPr txBox="1"/>
          <p:nvPr>
            <p:ph idx="3" type="subTitle"/>
          </p:nvPr>
        </p:nvSpPr>
        <p:spPr>
          <a:xfrm>
            <a:off x="1694250" y="4008699"/>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2_1">
    <p:spTree>
      <p:nvGrpSpPr>
        <p:cNvPr id="1243" name="Shape 1243"/>
        <p:cNvGrpSpPr/>
        <p:nvPr/>
      </p:nvGrpSpPr>
      <p:grpSpPr>
        <a:xfrm>
          <a:off x="0" y="0"/>
          <a:ext cx="0" cy="0"/>
          <a:chOff x="0" y="0"/>
          <a:chExt cx="0" cy="0"/>
        </a:xfrm>
      </p:grpSpPr>
      <p:pic>
        <p:nvPicPr>
          <p:cNvPr id="1244" name="Google Shape;1244;p2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245" name="Google Shape;1245;p29"/>
          <p:cNvSpPr txBox="1"/>
          <p:nvPr>
            <p:ph idx="1" type="subTitle"/>
          </p:nvPr>
        </p:nvSpPr>
        <p:spPr>
          <a:xfrm>
            <a:off x="4836309" y="184478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6" name="Google Shape;1246;p29"/>
          <p:cNvSpPr txBox="1"/>
          <p:nvPr>
            <p:ph idx="2" type="subTitle"/>
          </p:nvPr>
        </p:nvSpPr>
        <p:spPr>
          <a:xfrm>
            <a:off x="4836300" y="219745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7" name="Google Shape;1247;p29"/>
          <p:cNvSpPr txBox="1"/>
          <p:nvPr>
            <p:ph idx="3" type="subTitle"/>
          </p:nvPr>
        </p:nvSpPr>
        <p:spPr>
          <a:xfrm>
            <a:off x="4836305" y="283323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8" name="Google Shape;1248;p29"/>
          <p:cNvSpPr txBox="1"/>
          <p:nvPr>
            <p:ph idx="4" type="subTitle"/>
          </p:nvPr>
        </p:nvSpPr>
        <p:spPr>
          <a:xfrm>
            <a:off x="4836303" y="318590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9" name="Google Shape;1249;p29"/>
          <p:cNvSpPr txBox="1"/>
          <p:nvPr>
            <p:ph idx="5" type="subTitle"/>
          </p:nvPr>
        </p:nvSpPr>
        <p:spPr>
          <a:xfrm>
            <a:off x="1167897" y="13505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0" name="Google Shape;1250;p29"/>
          <p:cNvSpPr txBox="1"/>
          <p:nvPr>
            <p:ph idx="6" type="subTitle"/>
          </p:nvPr>
        </p:nvSpPr>
        <p:spPr>
          <a:xfrm>
            <a:off x="1167902" y="17032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1" name="Google Shape;1251;p2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52" name="Google Shape;1252;p29"/>
          <p:cNvSpPr txBox="1"/>
          <p:nvPr>
            <p:ph idx="7" type="subTitle"/>
          </p:nvPr>
        </p:nvSpPr>
        <p:spPr>
          <a:xfrm>
            <a:off x="1167909" y="33274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3" name="Google Shape;1253;p29"/>
          <p:cNvSpPr txBox="1"/>
          <p:nvPr>
            <p:ph idx="8" type="subTitle"/>
          </p:nvPr>
        </p:nvSpPr>
        <p:spPr>
          <a:xfrm>
            <a:off x="1167900" y="36801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4" name="Google Shape;1254;p29"/>
          <p:cNvSpPr txBox="1"/>
          <p:nvPr>
            <p:ph idx="9" type="subTitle"/>
          </p:nvPr>
        </p:nvSpPr>
        <p:spPr>
          <a:xfrm>
            <a:off x="1167897" y="233900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5" name="Google Shape;1255;p29"/>
          <p:cNvSpPr txBox="1"/>
          <p:nvPr>
            <p:ph idx="13" type="subTitle"/>
          </p:nvPr>
        </p:nvSpPr>
        <p:spPr>
          <a:xfrm>
            <a:off x="1167902" y="269167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56" name="Google Shape;1256;p29"/>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57" name="Google Shape;1257;p29"/>
          <p:cNvGrpSpPr/>
          <p:nvPr/>
        </p:nvGrpSpPr>
        <p:grpSpPr>
          <a:xfrm>
            <a:off x="391864" y="3850070"/>
            <a:ext cx="289170" cy="284718"/>
            <a:chOff x="426000" y="3302025"/>
            <a:chExt cx="220875" cy="217475"/>
          </a:xfrm>
        </p:grpSpPr>
        <p:sp>
          <p:nvSpPr>
            <p:cNvPr id="1258" name="Google Shape;1258;p2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9"/>
          <p:cNvGrpSpPr/>
          <p:nvPr/>
        </p:nvGrpSpPr>
        <p:grpSpPr>
          <a:xfrm>
            <a:off x="357713" y="1058175"/>
            <a:ext cx="357454" cy="956304"/>
            <a:chOff x="357713" y="600975"/>
            <a:chExt cx="357454" cy="956304"/>
          </a:xfrm>
        </p:grpSpPr>
        <p:sp>
          <p:nvSpPr>
            <p:cNvPr id="1261" name="Google Shape;1261;p2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29"/>
          <p:cNvGrpSpPr/>
          <p:nvPr/>
        </p:nvGrpSpPr>
        <p:grpSpPr>
          <a:xfrm>
            <a:off x="8366565" y="3353020"/>
            <a:ext cx="1965289" cy="517060"/>
            <a:chOff x="3539975" y="3523525"/>
            <a:chExt cx="745925" cy="196250"/>
          </a:xfrm>
        </p:grpSpPr>
        <p:sp>
          <p:nvSpPr>
            <p:cNvPr id="1266" name="Google Shape;1266;p2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29"/>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_1_2_1_1">
    <p:spTree>
      <p:nvGrpSpPr>
        <p:cNvPr id="1283" name="Shape 1283"/>
        <p:cNvGrpSpPr/>
        <p:nvPr/>
      </p:nvGrpSpPr>
      <p:grpSpPr>
        <a:xfrm>
          <a:off x="0" y="0"/>
          <a:ext cx="0" cy="0"/>
          <a:chOff x="0" y="0"/>
          <a:chExt cx="0" cy="0"/>
        </a:xfrm>
      </p:grpSpPr>
      <p:pic>
        <p:nvPicPr>
          <p:cNvPr id="1284" name="Google Shape;1284;p3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285" name="Google Shape;1285;p30"/>
          <p:cNvSpPr txBox="1"/>
          <p:nvPr>
            <p:ph idx="1" type="subTitle"/>
          </p:nvPr>
        </p:nvSpPr>
        <p:spPr>
          <a:xfrm flipH="1">
            <a:off x="6591267"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6" name="Google Shape;1286;p30"/>
          <p:cNvSpPr txBox="1"/>
          <p:nvPr>
            <p:ph idx="2" type="subTitle"/>
          </p:nvPr>
        </p:nvSpPr>
        <p:spPr>
          <a:xfrm flipH="1">
            <a:off x="6591274"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7" name="Google Shape;1287;p30"/>
          <p:cNvSpPr txBox="1"/>
          <p:nvPr>
            <p:ph idx="3" type="subTitle"/>
          </p:nvPr>
        </p:nvSpPr>
        <p:spPr>
          <a:xfrm flipH="1">
            <a:off x="971843"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8" name="Google Shape;1288;p30"/>
          <p:cNvSpPr txBox="1"/>
          <p:nvPr>
            <p:ph idx="4" type="subTitle"/>
          </p:nvPr>
        </p:nvSpPr>
        <p:spPr>
          <a:xfrm flipH="1">
            <a:off x="971849"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9" name="Google Shape;1289;p30"/>
          <p:cNvSpPr txBox="1"/>
          <p:nvPr>
            <p:ph idx="5" type="subTitle"/>
          </p:nvPr>
        </p:nvSpPr>
        <p:spPr>
          <a:xfrm>
            <a:off x="3781555"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0" name="Google Shape;1290;p30"/>
          <p:cNvSpPr txBox="1"/>
          <p:nvPr>
            <p:ph idx="6" type="subTitle"/>
          </p:nvPr>
        </p:nvSpPr>
        <p:spPr>
          <a:xfrm>
            <a:off x="3781562"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1" name="Google Shape;1291;p3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92" name="Google Shape;1292;p30"/>
          <p:cNvSpPr txBox="1"/>
          <p:nvPr>
            <p:ph idx="7" type="subTitle"/>
          </p:nvPr>
        </p:nvSpPr>
        <p:spPr>
          <a:xfrm>
            <a:off x="5186411"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3" name="Google Shape;1293;p30"/>
          <p:cNvSpPr txBox="1"/>
          <p:nvPr>
            <p:ph idx="8" type="subTitle"/>
          </p:nvPr>
        </p:nvSpPr>
        <p:spPr>
          <a:xfrm>
            <a:off x="5186418"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4" name="Google Shape;1294;p30"/>
          <p:cNvSpPr txBox="1"/>
          <p:nvPr>
            <p:ph idx="9" type="subTitle"/>
          </p:nvPr>
        </p:nvSpPr>
        <p:spPr>
          <a:xfrm>
            <a:off x="2376699"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5" name="Google Shape;1295;p30"/>
          <p:cNvSpPr txBox="1"/>
          <p:nvPr>
            <p:ph idx="13" type="subTitle"/>
          </p:nvPr>
        </p:nvSpPr>
        <p:spPr>
          <a:xfrm>
            <a:off x="2376705"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96" name="Google Shape;1296;p30"/>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1297" name="Google Shape;1297;p30"/>
          <p:cNvGrpSpPr/>
          <p:nvPr/>
        </p:nvGrpSpPr>
        <p:grpSpPr>
          <a:xfrm flipH="1" rot="10800000">
            <a:off x="400702" y="1439175"/>
            <a:ext cx="283332" cy="284718"/>
            <a:chOff x="432750" y="3302025"/>
            <a:chExt cx="216416" cy="217475"/>
          </a:xfrm>
        </p:grpSpPr>
        <p:sp>
          <p:nvSpPr>
            <p:cNvPr id="1298" name="Google Shape;1298;p30"/>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30"/>
          <p:cNvGrpSpPr/>
          <p:nvPr/>
        </p:nvGrpSpPr>
        <p:grpSpPr>
          <a:xfrm flipH="1" rot="10800000">
            <a:off x="357713" y="2873685"/>
            <a:ext cx="357454" cy="956304"/>
            <a:chOff x="357713" y="600975"/>
            <a:chExt cx="357454" cy="956304"/>
          </a:xfrm>
        </p:grpSpPr>
        <p:sp>
          <p:nvSpPr>
            <p:cNvPr id="1301" name="Google Shape;1301;p3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30"/>
          <p:cNvGrpSpPr/>
          <p:nvPr/>
        </p:nvGrpSpPr>
        <p:grpSpPr>
          <a:xfrm>
            <a:off x="8013814" y="-799203"/>
            <a:ext cx="2019176" cy="2019176"/>
            <a:chOff x="1943325" y="-220375"/>
            <a:chExt cx="1298672" cy="1298672"/>
          </a:xfrm>
        </p:grpSpPr>
        <p:sp>
          <p:nvSpPr>
            <p:cNvPr id="1306" name="Google Shape;1306;p3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30"/>
          <p:cNvGrpSpPr/>
          <p:nvPr/>
        </p:nvGrpSpPr>
        <p:grpSpPr>
          <a:xfrm>
            <a:off x="7743940" y="3454070"/>
            <a:ext cx="1965289" cy="517060"/>
            <a:chOff x="3539975" y="3523525"/>
            <a:chExt cx="745925" cy="196250"/>
          </a:xfrm>
        </p:grpSpPr>
        <p:sp>
          <p:nvSpPr>
            <p:cNvPr id="1355" name="Google Shape;1355;p3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72" name="Google Shape;172;p4"/>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73" name="Google Shape;173;p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74" name="Google Shape;174;p4"/>
          <p:cNvGrpSpPr/>
          <p:nvPr/>
        </p:nvGrpSpPr>
        <p:grpSpPr>
          <a:xfrm>
            <a:off x="391864" y="4078670"/>
            <a:ext cx="289170" cy="284718"/>
            <a:chOff x="426000" y="3302025"/>
            <a:chExt cx="220875" cy="217475"/>
          </a:xfrm>
        </p:grpSpPr>
        <p:sp>
          <p:nvSpPr>
            <p:cNvPr id="175" name="Google Shape;175;p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4"/>
          <p:cNvGrpSpPr/>
          <p:nvPr/>
        </p:nvGrpSpPr>
        <p:grpSpPr>
          <a:xfrm>
            <a:off x="357713" y="1439175"/>
            <a:ext cx="357454" cy="956304"/>
            <a:chOff x="357713" y="600975"/>
            <a:chExt cx="357454" cy="956304"/>
          </a:xfrm>
        </p:grpSpPr>
        <p:sp>
          <p:nvSpPr>
            <p:cNvPr id="178" name="Google Shape;178;p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1371" name="Shape 1371"/>
        <p:cNvGrpSpPr/>
        <p:nvPr/>
      </p:nvGrpSpPr>
      <p:grpSpPr>
        <a:xfrm>
          <a:off x="0" y="0"/>
          <a:ext cx="0" cy="0"/>
          <a:chOff x="0" y="0"/>
          <a:chExt cx="0" cy="0"/>
        </a:xfrm>
      </p:grpSpPr>
      <p:pic>
        <p:nvPicPr>
          <p:cNvPr id="1372" name="Google Shape;1372;p3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373" name="Google Shape;1373;p31"/>
          <p:cNvSpPr txBox="1"/>
          <p:nvPr>
            <p:ph idx="1" type="subTitle"/>
          </p:nvPr>
        </p:nvSpPr>
        <p:spPr>
          <a:xfrm>
            <a:off x="3438593"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4" name="Google Shape;1374;p31"/>
          <p:cNvSpPr txBox="1"/>
          <p:nvPr>
            <p:ph idx="2" type="subTitle"/>
          </p:nvPr>
        </p:nvSpPr>
        <p:spPr>
          <a:xfrm>
            <a:off x="3438584"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5" name="Google Shape;1375;p31"/>
          <p:cNvSpPr txBox="1"/>
          <p:nvPr>
            <p:ph idx="3" type="subTitle"/>
          </p:nvPr>
        </p:nvSpPr>
        <p:spPr>
          <a:xfrm>
            <a:off x="5905480"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6" name="Google Shape;1376;p31"/>
          <p:cNvSpPr txBox="1"/>
          <p:nvPr>
            <p:ph idx="4" type="subTitle"/>
          </p:nvPr>
        </p:nvSpPr>
        <p:spPr>
          <a:xfrm>
            <a:off x="5905472"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7" name="Google Shape;1377;p31"/>
          <p:cNvSpPr txBox="1"/>
          <p:nvPr>
            <p:ph idx="5" type="subTitle"/>
          </p:nvPr>
        </p:nvSpPr>
        <p:spPr>
          <a:xfrm>
            <a:off x="971706"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8" name="Google Shape;1378;p31"/>
          <p:cNvSpPr txBox="1"/>
          <p:nvPr>
            <p:ph idx="6" type="subTitle"/>
          </p:nvPr>
        </p:nvSpPr>
        <p:spPr>
          <a:xfrm>
            <a:off x="971697"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9" name="Google Shape;1379;p3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380" name="Google Shape;1380;p31"/>
          <p:cNvSpPr txBox="1"/>
          <p:nvPr>
            <p:ph idx="7" type="subTitle"/>
          </p:nvPr>
        </p:nvSpPr>
        <p:spPr>
          <a:xfrm>
            <a:off x="3438616"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1" name="Google Shape;1381;p31"/>
          <p:cNvSpPr txBox="1"/>
          <p:nvPr>
            <p:ph idx="8" type="subTitle"/>
          </p:nvPr>
        </p:nvSpPr>
        <p:spPr>
          <a:xfrm>
            <a:off x="3438607"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2" name="Google Shape;1382;p31"/>
          <p:cNvSpPr txBox="1"/>
          <p:nvPr>
            <p:ph idx="9" type="subTitle"/>
          </p:nvPr>
        </p:nvSpPr>
        <p:spPr>
          <a:xfrm>
            <a:off x="5905503"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3" name="Google Shape;1383;p31"/>
          <p:cNvSpPr txBox="1"/>
          <p:nvPr>
            <p:ph idx="13" type="subTitle"/>
          </p:nvPr>
        </p:nvSpPr>
        <p:spPr>
          <a:xfrm>
            <a:off x="5905495"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4" name="Google Shape;1384;p31"/>
          <p:cNvSpPr txBox="1"/>
          <p:nvPr>
            <p:ph idx="14" type="subTitle"/>
          </p:nvPr>
        </p:nvSpPr>
        <p:spPr>
          <a:xfrm>
            <a:off x="971729"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5" name="Google Shape;1385;p31"/>
          <p:cNvSpPr txBox="1"/>
          <p:nvPr>
            <p:ph idx="15" type="subTitle"/>
          </p:nvPr>
        </p:nvSpPr>
        <p:spPr>
          <a:xfrm>
            <a:off x="971720"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386" name="Google Shape;1386;p3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387" name="Google Shape;1387;p31"/>
          <p:cNvGrpSpPr/>
          <p:nvPr/>
        </p:nvGrpSpPr>
        <p:grpSpPr>
          <a:xfrm>
            <a:off x="391864" y="3850070"/>
            <a:ext cx="289170" cy="284718"/>
            <a:chOff x="426000" y="3302025"/>
            <a:chExt cx="220875" cy="217475"/>
          </a:xfrm>
        </p:grpSpPr>
        <p:sp>
          <p:nvSpPr>
            <p:cNvPr id="1388" name="Google Shape;1388;p3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31"/>
          <p:cNvGrpSpPr/>
          <p:nvPr/>
        </p:nvGrpSpPr>
        <p:grpSpPr>
          <a:xfrm>
            <a:off x="357713" y="1058175"/>
            <a:ext cx="357454" cy="956304"/>
            <a:chOff x="357713" y="600975"/>
            <a:chExt cx="357454" cy="956304"/>
          </a:xfrm>
        </p:grpSpPr>
        <p:sp>
          <p:nvSpPr>
            <p:cNvPr id="1391" name="Google Shape;1391;p3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5" name="Google Shape;1395;p31"/>
          <p:cNvGrpSpPr/>
          <p:nvPr/>
        </p:nvGrpSpPr>
        <p:grpSpPr>
          <a:xfrm>
            <a:off x="8366565" y="3353020"/>
            <a:ext cx="1965289" cy="517060"/>
            <a:chOff x="3539975" y="3523525"/>
            <a:chExt cx="745925" cy="196250"/>
          </a:xfrm>
        </p:grpSpPr>
        <p:sp>
          <p:nvSpPr>
            <p:cNvPr id="1396" name="Google Shape;1396;p3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31"/>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413"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415" name="Google Shape;1415;p32"/>
          <p:cNvSpPr txBox="1"/>
          <p:nvPr>
            <p:ph type="title"/>
          </p:nvPr>
        </p:nvSpPr>
        <p:spPr>
          <a:xfrm>
            <a:off x="5880200" y="1545007"/>
            <a:ext cx="2548200" cy="794400"/>
          </a:xfrm>
          <a:prstGeom prst="rect">
            <a:avLst/>
          </a:prstGeom>
        </p:spPr>
        <p:txBody>
          <a:bodyPr anchorCtr="0" anchor="t" bIns="91425" lIns="91425" spcFirstLastPara="1" rIns="91425" wrap="square" tIns="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1416" name="Google Shape;1416;p32"/>
          <p:cNvSpPr txBox="1"/>
          <p:nvPr>
            <p:ph idx="1" type="subTitle"/>
          </p:nvPr>
        </p:nvSpPr>
        <p:spPr>
          <a:xfrm>
            <a:off x="4572000" y="2466700"/>
            <a:ext cx="3856200" cy="1289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2"/>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2"/>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4" name="Google Shape;1444;p32"/>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1445"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1447" name="Google Shape;1447;p33"/>
          <p:cNvSpPr txBox="1"/>
          <p:nvPr>
            <p:ph type="title"/>
          </p:nvPr>
        </p:nvSpPr>
        <p:spPr>
          <a:xfrm>
            <a:off x="4963975" y="1838875"/>
            <a:ext cx="3396300" cy="3717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448" name="Google Shape;1448;p33"/>
          <p:cNvSpPr txBox="1"/>
          <p:nvPr>
            <p:ph idx="1" type="subTitle"/>
          </p:nvPr>
        </p:nvSpPr>
        <p:spPr>
          <a:xfrm>
            <a:off x="4963950" y="2332050"/>
            <a:ext cx="3396300" cy="118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8" name="Google Shape;1528;p33"/>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3"/>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1534"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536" name="Google Shape;1536;p34"/>
          <p:cNvSpPr txBox="1"/>
          <p:nvPr>
            <p:ph type="title"/>
          </p:nvPr>
        </p:nvSpPr>
        <p:spPr>
          <a:xfrm>
            <a:off x="783900" y="1838875"/>
            <a:ext cx="3396000" cy="3717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537" name="Google Shape;1537;p34"/>
          <p:cNvSpPr txBox="1"/>
          <p:nvPr>
            <p:ph idx="1" type="subTitle"/>
          </p:nvPr>
        </p:nvSpPr>
        <p:spPr>
          <a:xfrm>
            <a:off x="784010" y="2332050"/>
            <a:ext cx="3396000" cy="11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538" name="Google Shape;1538;p34"/>
          <p:cNvPicPr preferRelativeResize="0"/>
          <p:nvPr/>
        </p:nvPicPr>
        <p:blipFill rotWithShape="1">
          <a:blip r:embed="rId3">
            <a:alphaModFix/>
          </a:blip>
          <a:srcRect b="0" l="228" r="238" t="0"/>
          <a:stretch/>
        </p:blipFill>
        <p:spPr>
          <a:xfrm flipH="1" rot="10800000">
            <a:off x="-731476" y="-1253478"/>
            <a:ext cx="9353213" cy="2681250"/>
          </a:xfrm>
          <a:prstGeom prst="rect">
            <a:avLst/>
          </a:prstGeom>
          <a:noFill/>
          <a:ln>
            <a:noFill/>
          </a:ln>
        </p:spPr>
      </p:pic>
      <p:grpSp>
        <p:nvGrpSpPr>
          <p:cNvPr id="1539" name="Google Shape;1539;p34"/>
          <p:cNvGrpSpPr/>
          <p:nvPr/>
        </p:nvGrpSpPr>
        <p:grpSpPr>
          <a:xfrm flipH="1" rot="10800000">
            <a:off x="391864" y="1215484"/>
            <a:ext cx="289170" cy="284718"/>
            <a:chOff x="426000" y="3302025"/>
            <a:chExt cx="220875" cy="217475"/>
          </a:xfrm>
        </p:grpSpPr>
        <p:sp>
          <p:nvSpPr>
            <p:cNvPr id="1540" name="Google Shape;1540;p3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4"/>
          <p:cNvGrpSpPr/>
          <p:nvPr/>
        </p:nvGrpSpPr>
        <p:grpSpPr>
          <a:xfrm flipH="1" rot="10800000">
            <a:off x="357713" y="3564393"/>
            <a:ext cx="357454" cy="956304"/>
            <a:chOff x="357713" y="600975"/>
            <a:chExt cx="357454" cy="956304"/>
          </a:xfrm>
        </p:grpSpPr>
        <p:sp>
          <p:nvSpPr>
            <p:cNvPr id="1543" name="Google Shape;1543;p3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7" name="Google Shape;1547;p34"/>
          <p:cNvGrpSpPr/>
          <p:nvPr/>
        </p:nvGrpSpPr>
        <p:grpSpPr>
          <a:xfrm flipH="1" rot="10800000">
            <a:off x="5258308" y="4520702"/>
            <a:ext cx="793256" cy="182899"/>
            <a:chOff x="2685575" y="2835950"/>
            <a:chExt cx="433000" cy="99825"/>
          </a:xfrm>
        </p:grpSpPr>
        <p:sp>
          <p:nvSpPr>
            <p:cNvPr id="1548" name="Google Shape;1548;p3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2" name="Google Shape;1552;p34"/>
          <p:cNvGrpSpPr/>
          <p:nvPr/>
        </p:nvGrpSpPr>
        <p:grpSpPr>
          <a:xfrm flipH="1" rot="10800000">
            <a:off x="1363114" y="3961574"/>
            <a:ext cx="2019176" cy="2019176"/>
            <a:chOff x="1943325" y="-220375"/>
            <a:chExt cx="1298672" cy="1298672"/>
          </a:xfrm>
        </p:grpSpPr>
        <p:sp>
          <p:nvSpPr>
            <p:cNvPr id="1553" name="Google Shape;1553;p3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1" name="Google Shape;1601;p34"/>
          <p:cNvGrpSpPr/>
          <p:nvPr/>
        </p:nvGrpSpPr>
        <p:grpSpPr>
          <a:xfrm flipH="1" rot="10800000">
            <a:off x="8366565" y="1480192"/>
            <a:ext cx="1965289" cy="517060"/>
            <a:chOff x="3539975" y="3523525"/>
            <a:chExt cx="745925" cy="196250"/>
          </a:xfrm>
        </p:grpSpPr>
        <p:sp>
          <p:nvSpPr>
            <p:cNvPr id="1602" name="Google Shape;1602;p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8" name="Google Shape;1618;p34"/>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1619"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621" name="Google Shape;1621;p35"/>
          <p:cNvSpPr txBox="1"/>
          <p:nvPr>
            <p:ph type="title"/>
          </p:nvPr>
        </p:nvSpPr>
        <p:spPr>
          <a:xfrm>
            <a:off x="713750" y="1225788"/>
            <a:ext cx="3367200" cy="17265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622" name="Google Shape;1622;p35"/>
          <p:cNvSpPr txBox="1"/>
          <p:nvPr>
            <p:ph idx="1" type="subTitle"/>
          </p:nvPr>
        </p:nvSpPr>
        <p:spPr>
          <a:xfrm>
            <a:off x="713875" y="3105588"/>
            <a:ext cx="3856500" cy="9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23" name="Google Shape;1623;p35"/>
          <p:cNvGrpSpPr/>
          <p:nvPr/>
        </p:nvGrpSpPr>
        <p:grpSpPr>
          <a:xfrm flipH="1">
            <a:off x="-495776" y="4383620"/>
            <a:ext cx="1965289" cy="517060"/>
            <a:chOff x="3539975" y="3523525"/>
            <a:chExt cx="745925" cy="196250"/>
          </a:xfrm>
        </p:grpSpPr>
        <p:sp>
          <p:nvSpPr>
            <p:cNvPr id="1624" name="Google Shape;1624;p3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0" name="Google Shape;1640;p3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1641" name="Shape 1641"/>
        <p:cNvGrpSpPr/>
        <p:nvPr/>
      </p:nvGrpSpPr>
      <p:grpSpPr>
        <a:xfrm>
          <a:off x="0" y="0"/>
          <a:ext cx="0" cy="0"/>
          <a:chOff x="0" y="0"/>
          <a:chExt cx="0" cy="0"/>
        </a:xfrm>
      </p:grpSpPr>
      <p:pic>
        <p:nvPicPr>
          <p:cNvPr id="1642" name="Google Shape;1642;p3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643" name="Google Shape;1643;p36"/>
          <p:cNvSpPr txBox="1"/>
          <p:nvPr>
            <p:ph idx="1" type="subTitle"/>
          </p:nvPr>
        </p:nvSpPr>
        <p:spPr>
          <a:xfrm>
            <a:off x="5071875" y="2238850"/>
            <a:ext cx="3288300" cy="118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4" name="Google Shape;1644;p3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645" name="Google Shape;1645;p36"/>
          <p:cNvGrpSpPr/>
          <p:nvPr/>
        </p:nvGrpSpPr>
        <p:grpSpPr>
          <a:xfrm flipH="1" rot="10800000">
            <a:off x="391864" y="1596484"/>
            <a:ext cx="289170" cy="284718"/>
            <a:chOff x="426000" y="3302025"/>
            <a:chExt cx="220875" cy="217475"/>
          </a:xfrm>
        </p:grpSpPr>
        <p:sp>
          <p:nvSpPr>
            <p:cNvPr id="1646" name="Google Shape;1646;p3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8" name="Google Shape;1648;p36"/>
          <p:cNvGrpSpPr/>
          <p:nvPr/>
        </p:nvGrpSpPr>
        <p:grpSpPr>
          <a:xfrm flipH="1" rot="10800000">
            <a:off x="357713" y="3564393"/>
            <a:ext cx="357454" cy="956304"/>
            <a:chOff x="357713" y="600975"/>
            <a:chExt cx="357454" cy="956304"/>
          </a:xfrm>
        </p:grpSpPr>
        <p:sp>
          <p:nvSpPr>
            <p:cNvPr id="1649" name="Google Shape;1649;p3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3" name="Google Shape;1653;p36"/>
          <p:cNvGrpSpPr/>
          <p:nvPr/>
        </p:nvGrpSpPr>
        <p:grpSpPr>
          <a:xfrm flipH="1" rot="10800000">
            <a:off x="2065283" y="4732777"/>
            <a:ext cx="793256" cy="182899"/>
            <a:chOff x="2685575" y="2835950"/>
            <a:chExt cx="433000" cy="99825"/>
          </a:xfrm>
        </p:grpSpPr>
        <p:sp>
          <p:nvSpPr>
            <p:cNvPr id="1654" name="Google Shape;1654;p3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36"/>
          <p:cNvGrpSpPr/>
          <p:nvPr/>
        </p:nvGrpSpPr>
        <p:grpSpPr>
          <a:xfrm flipH="1" rot="10800000">
            <a:off x="4571989" y="4152949"/>
            <a:ext cx="2019176" cy="2019176"/>
            <a:chOff x="1943325" y="-220375"/>
            <a:chExt cx="1298672" cy="1298672"/>
          </a:xfrm>
        </p:grpSpPr>
        <p:sp>
          <p:nvSpPr>
            <p:cNvPr id="1659" name="Google Shape;1659;p3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7" name="Google Shape;1707;p36"/>
          <p:cNvGrpSpPr/>
          <p:nvPr/>
        </p:nvGrpSpPr>
        <p:grpSpPr>
          <a:xfrm flipH="1" rot="10800000">
            <a:off x="7601640" y="490017"/>
            <a:ext cx="1965289" cy="517060"/>
            <a:chOff x="3539975" y="3523525"/>
            <a:chExt cx="745925" cy="196250"/>
          </a:xfrm>
        </p:grpSpPr>
        <p:sp>
          <p:nvSpPr>
            <p:cNvPr id="1708" name="Google Shape;1708;p3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4" name="Google Shape;1724;p36"/>
          <p:cNvPicPr preferRelativeResize="0"/>
          <p:nvPr/>
        </p:nvPicPr>
        <p:blipFill rotWithShape="1">
          <a:blip r:embed="rId3">
            <a:alphaModFix/>
          </a:blip>
          <a:srcRect b="-1770" l="0" r="38199" t="1770"/>
          <a:stretch/>
        </p:blipFill>
        <p:spPr>
          <a:xfrm flipH="1" rot="10800000">
            <a:off x="7676541" y="3065075"/>
            <a:ext cx="6276551"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1725"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727" name="Google Shape;1727;p37"/>
          <p:cNvSpPr txBox="1"/>
          <p:nvPr>
            <p:ph idx="1" type="subTitle"/>
          </p:nvPr>
        </p:nvSpPr>
        <p:spPr>
          <a:xfrm>
            <a:off x="4045548" y="1648529"/>
            <a:ext cx="3867600" cy="20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28" name="Google Shape;1728;p3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729" name="Google Shape;1729;p37"/>
          <p:cNvSpPr txBox="1"/>
          <p:nvPr>
            <p:ph idx="2" type="subTitle"/>
          </p:nvPr>
        </p:nvSpPr>
        <p:spPr>
          <a:xfrm>
            <a:off x="1592525" y="2303425"/>
            <a:ext cx="2453100" cy="772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6" name="Google Shape;1796;p37"/>
          <p:cNvGrpSpPr/>
          <p:nvPr/>
        </p:nvGrpSpPr>
        <p:grpSpPr>
          <a:xfrm flipH="1" rot="-5400000">
            <a:off x="-2692775" y="2018671"/>
            <a:ext cx="4000413" cy="3175881"/>
            <a:chOff x="5207925" y="-1994879"/>
            <a:chExt cx="4000413" cy="3175881"/>
          </a:xfrm>
        </p:grpSpPr>
        <p:sp>
          <p:nvSpPr>
            <p:cNvPr id="1797" name="Google Shape;1797;p37"/>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2_1_1_1_1_1">
    <p:spTree>
      <p:nvGrpSpPr>
        <p:cNvPr id="1804"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06" name="Google Shape;1806;p38"/>
          <p:cNvSpPr txBox="1"/>
          <p:nvPr>
            <p:ph type="title"/>
          </p:nvPr>
        </p:nvSpPr>
        <p:spPr>
          <a:xfrm>
            <a:off x="1825050" y="1909850"/>
            <a:ext cx="5493900" cy="4206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38"/>
          <p:cNvSpPr/>
          <p:nvPr/>
        </p:nvSpPr>
        <p:spPr>
          <a:xfrm flipH="1">
            <a:off x="4294245" y="62091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38"/>
          <p:cNvSpPr txBox="1"/>
          <p:nvPr>
            <p:ph idx="1" type="subTitle"/>
          </p:nvPr>
        </p:nvSpPr>
        <p:spPr>
          <a:xfrm>
            <a:off x="1825050" y="2427700"/>
            <a:ext cx="5493900" cy="942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2_1_2">
    <p:spTree>
      <p:nvGrpSpPr>
        <p:cNvPr id="1835" name="Shape 1835"/>
        <p:cNvGrpSpPr/>
        <p:nvPr/>
      </p:nvGrpSpPr>
      <p:grpSpPr>
        <a:xfrm>
          <a:off x="0" y="0"/>
          <a:ext cx="0" cy="0"/>
          <a:chOff x="0" y="0"/>
          <a:chExt cx="0" cy="0"/>
        </a:xfrm>
      </p:grpSpPr>
      <p:pic>
        <p:nvPicPr>
          <p:cNvPr id="1836" name="Google Shape;1836;p3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37" name="Google Shape;1837;p39"/>
          <p:cNvSpPr txBox="1"/>
          <p:nvPr>
            <p:ph type="title"/>
          </p:nvPr>
        </p:nvSpPr>
        <p:spPr>
          <a:xfrm>
            <a:off x="715500" y="1645975"/>
            <a:ext cx="2708700" cy="894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838" name="Google Shape;1838;p39"/>
          <p:cNvSpPr txBox="1"/>
          <p:nvPr>
            <p:ph idx="1" type="subTitle"/>
          </p:nvPr>
        </p:nvSpPr>
        <p:spPr>
          <a:xfrm>
            <a:off x="715500" y="2576346"/>
            <a:ext cx="2708700" cy="89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839" name="Google Shape;1839;p39"/>
          <p:cNvGrpSpPr/>
          <p:nvPr/>
        </p:nvGrpSpPr>
        <p:grpSpPr>
          <a:xfrm flipH="1" rot="-5400000">
            <a:off x="3194861" y="792409"/>
            <a:ext cx="285266" cy="284718"/>
            <a:chOff x="432750" y="3302025"/>
            <a:chExt cx="217894" cy="217475"/>
          </a:xfrm>
        </p:grpSpPr>
        <p:sp>
          <p:nvSpPr>
            <p:cNvPr id="1840" name="Google Shape;1840;p39"/>
            <p:cNvSpPr/>
            <p:nvPr/>
          </p:nvSpPr>
          <p:spPr>
            <a:xfrm>
              <a:off x="43651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39"/>
          <p:cNvGrpSpPr/>
          <p:nvPr/>
        </p:nvGrpSpPr>
        <p:grpSpPr>
          <a:xfrm flipH="1" rot="10800000">
            <a:off x="357713" y="3647479"/>
            <a:ext cx="357454" cy="956304"/>
            <a:chOff x="357713" y="600975"/>
            <a:chExt cx="357454" cy="956304"/>
          </a:xfrm>
        </p:grpSpPr>
        <p:sp>
          <p:nvSpPr>
            <p:cNvPr id="1843" name="Google Shape;1843;p3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7" name="Google Shape;1847;p39"/>
          <p:cNvGrpSpPr/>
          <p:nvPr/>
        </p:nvGrpSpPr>
        <p:grpSpPr>
          <a:xfrm flipH="1" rot="10800000">
            <a:off x="4175371" y="4700177"/>
            <a:ext cx="793256" cy="182899"/>
            <a:chOff x="2685575" y="2835950"/>
            <a:chExt cx="433000" cy="99825"/>
          </a:xfrm>
        </p:grpSpPr>
        <p:sp>
          <p:nvSpPr>
            <p:cNvPr id="1848" name="Google Shape;1848;p3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2" name="Google Shape;1852;p39"/>
          <p:cNvGrpSpPr/>
          <p:nvPr/>
        </p:nvGrpSpPr>
        <p:grpSpPr>
          <a:xfrm flipH="1" rot="10800000">
            <a:off x="-736135" y="676229"/>
            <a:ext cx="1965289" cy="517060"/>
            <a:chOff x="3539975" y="3523525"/>
            <a:chExt cx="745925" cy="196250"/>
          </a:xfrm>
        </p:grpSpPr>
        <p:sp>
          <p:nvSpPr>
            <p:cNvPr id="1853" name="Google Shape;1853;p3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9" name="Google Shape;1869;p39"/>
          <p:cNvSpPr/>
          <p:nvPr/>
        </p:nvSpPr>
        <p:spPr>
          <a:xfrm flipH="1" rot="-5400000">
            <a:off x="1697102" y="65761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0" name="Google Shape;1870;p39"/>
          <p:cNvGrpSpPr/>
          <p:nvPr/>
        </p:nvGrpSpPr>
        <p:grpSpPr>
          <a:xfrm flipH="1" rot="10800000">
            <a:off x="8126152" y="382099"/>
            <a:ext cx="2019176" cy="2019176"/>
            <a:chOff x="1943325" y="-220375"/>
            <a:chExt cx="1298672" cy="1298672"/>
          </a:xfrm>
        </p:grpSpPr>
        <p:sp>
          <p:nvSpPr>
            <p:cNvPr id="1871" name="Google Shape;1871;p3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9" name="Google Shape;1919;p39"/>
          <p:cNvGrpSpPr/>
          <p:nvPr/>
        </p:nvGrpSpPr>
        <p:grpSpPr>
          <a:xfrm flipH="1" rot="10800000">
            <a:off x="6557650" y="4369421"/>
            <a:ext cx="4000413" cy="3175881"/>
            <a:chOff x="5207925" y="-1994879"/>
            <a:chExt cx="4000413" cy="3175881"/>
          </a:xfrm>
        </p:grpSpPr>
        <p:sp>
          <p:nvSpPr>
            <p:cNvPr id="1920" name="Google Shape;1920;p3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
    <p:spTree>
      <p:nvGrpSpPr>
        <p:cNvPr id="1923"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925" name="Google Shape;1925;p40"/>
          <p:cNvSpPr txBox="1"/>
          <p:nvPr>
            <p:ph type="title"/>
          </p:nvPr>
        </p:nvSpPr>
        <p:spPr>
          <a:xfrm>
            <a:off x="6119944" y="1739251"/>
            <a:ext cx="2308800" cy="9420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926" name="Google Shape;1926;p40"/>
          <p:cNvSpPr txBox="1"/>
          <p:nvPr>
            <p:ph idx="1" type="subTitle"/>
          </p:nvPr>
        </p:nvSpPr>
        <p:spPr>
          <a:xfrm>
            <a:off x="6119925" y="2841000"/>
            <a:ext cx="2308800" cy="73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927" name="Google Shape;1927;p40"/>
          <p:cNvGrpSpPr/>
          <p:nvPr/>
        </p:nvGrpSpPr>
        <p:grpSpPr>
          <a:xfrm flipH="1" rot="10800000">
            <a:off x="628764" y="4605178"/>
            <a:ext cx="2019176" cy="2019176"/>
            <a:chOff x="1943325" y="-220375"/>
            <a:chExt cx="1298672" cy="1298672"/>
          </a:xfrm>
        </p:grpSpPr>
        <p:sp>
          <p:nvSpPr>
            <p:cNvPr id="1928" name="Google Shape;1928;p4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6" name="Google Shape;1976;p40"/>
          <p:cNvGrpSpPr/>
          <p:nvPr/>
        </p:nvGrpSpPr>
        <p:grpSpPr>
          <a:xfrm flipH="1" rot="10800000">
            <a:off x="6387690" y="3917547"/>
            <a:ext cx="1965289" cy="517060"/>
            <a:chOff x="3539975" y="3523525"/>
            <a:chExt cx="745925" cy="196250"/>
          </a:xfrm>
        </p:grpSpPr>
        <p:sp>
          <p:nvSpPr>
            <p:cNvPr id="1977" name="Google Shape;1977;p4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93" name="Google Shape;1993;p40"/>
          <p:cNvPicPr preferRelativeResize="0"/>
          <p:nvPr/>
        </p:nvPicPr>
        <p:blipFill rotWithShape="1">
          <a:blip r:embed="rId3">
            <a:alphaModFix/>
          </a:blip>
          <a:srcRect b="-1770" l="0" r="4580" t="1770"/>
          <a:stretch/>
        </p:blipFill>
        <p:spPr>
          <a:xfrm>
            <a:off x="-319850" y="-1224475"/>
            <a:ext cx="9691050" cy="2681250"/>
          </a:xfrm>
          <a:prstGeom prst="rect">
            <a:avLst/>
          </a:prstGeom>
          <a:noFill/>
          <a:ln>
            <a:noFill/>
          </a:ln>
        </p:spPr>
      </p:pic>
      <p:grpSp>
        <p:nvGrpSpPr>
          <p:cNvPr id="1994" name="Google Shape;1994;p40"/>
          <p:cNvGrpSpPr/>
          <p:nvPr/>
        </p:nvGrpSpPr>
        <p:grpSpPr>
          <a:xfrm flipH="1" rot="5400000">
            <a:off x="1693743" y="359223"/>
            <a:ext cx="357454" cy="956304"/>
            <a:chOff x="357713" y="600975"/>
            <a:chExt cx="357454" cy="956304"/>
          </a:xfrm>
        </p:grpSpPr>
        <p:sp>
          <p:nvSpPr>
            <p:cNvPr id="1995" name="Google Shape;1995;p4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2"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84" name="Google Shape;184;p5"/>
          <p:cNvSpPr txBox="1"/>
          <p:nvPr>
            <p:ph idx="1" type="subTitle"/>
          </p:nvPr>
        </p:nvSpPr>
        <p:spPr>
          <a:xfrm>
            <a:off x="498177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5"/>
          <p:cNvSpPr txBox="1"/>
          <p:nvPr>
            <p:ph idx="2" type="subTitle"/>
          </p:nvPr>
        </p:nvSpPr>
        <p:spPr>
          <a:xfrm>
            <a:off x="4981771"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6" name="Google Shape;186;p5"/>
          <p:cNvSpPr txBox="1"/>
          <p:nvPr>
            <p:ph idx="3" type="subTitle"/>
          </p:nvPr>
        </p:nvSpPr>
        <p:spPr>
          <a:xfrm>
            <a:off x="188043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7" name="Google Shape;187;p5"/>
          <p:cNvSpPr txBox="1"/>
          <p:nvPr>
            <p:ph idx="4" type="subTitle"/>
          </p:nvPr>
        </p:nvSpPr>
        <p:spPr>
          <a:xfrm>
            <a:off x="1880425"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8" name="Google Shape;188;p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flipH="1" rot="10800000">
            <a:off x="400702" y="1439175"/>
            <a:ext cx="283332" cy="284718"/>
            <a:chOff x="432750" y="3302025"/>
            <a:chExt cx="216416" cy="217475"/>
          </a:xfrm>
        </p:grpSpPr>
        <p:sp>
          <p:nvSpPr>
            <p:cNvPr id="191" name="Google Shape;191;p5"/>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5"/>
          <p:cNvGrpSpPr/>
          <p:nvPr/>
        </p:nvGrpSpPr>
        <p:grpSpPr>
          <a:xfrm flipH="1" rot="10800000">
            <a:off x="357713" y="2873685"/>
            <a:ext cx="357454" cy="956304"/>
            <a:chOff x="357713" y="600975"/>
            <a:chExt cx="357454" cy="956304"/>
          </a:xfrm>
        </p:grpSpPr>
        <p:sp>
          <p:nvSpPr>
            <p:cNvPr id="194" name="Google Shape;194;p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1999"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01" name="Google Shape;2001;p41"/>
          <p:cNvSpPr txBox="1"/>
          <p:nvPr>
            <p:ph type="title"/>
          </p:nvPr>
        </p:nvSpPr>
        <p:spPr>
          <a:xfrm>
            <a:off x="2185650" y="3095408"/>
            <a:ext cx="4772700" cy="4731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002" name="Google Shape;2002;p41"/>
          <p:cNvSpPr txBox="1"/>
          <p:nvPr>
            <p:ph idx="1" type="subTitle"/>
          </p:nvPr>
        </p:nvSpPr>
        <p:spPr>
          <a:xfrm>
            <a:off x="1226850" y="1453218"/>
            <a:ext cx="6690300" cy="15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003" name="Google Shape;2003;p41"/>
          <p:cNvGrpSpPr/>
          <p:nvPr/>
        </p:nvGrpSpPr>
        <p:grpSpPr>
          <a:xfrm flipH="1" rot="-5400000">
            <a:off x="3352827" y="574632"/>
            <a:ext cx="289170" cy="284718"/>
            <a:chOff x="426000" y="3302025"/>
            <a:chExt cx="220875" cy="217475"/>
          </a:xfrm>
        </p:grpSpPr>
        <p:sp>
          <p:nvSpPr>
            <p:cNvPr id="2004" name="Google Shape;2004;p4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6" name="Google Shape;2006;p41"/>
          <p:cNvGrpSpPr/>
          <p:nvPr/>
        </p:nvGrpSpPr>
        <p:grpSpPr>
          <a:xfrm flipH="1" rot="-5400000">
            <a:off x="1014983" y="238830"/>
            <a:ext cx="357454" cy="956304"/>
            <a:chOff x="357713" y="600975"/>
            <a:chExt cx="357454" cy="956304"/>
          </a:xfrm>
        </p:grpSpPr>
        <p:sp>
          <p:nvSpPr>
            <p:cNvPr id="2007" name="Google Shape;2007;p4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077"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79" name="Google Shape;2079;p4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2105" name="Shape 2105"/>
        <p:cNvGrpSpPr/>
        <p:nvPr/>
      </p:nvGrpSpPr>
      <p:grpSpPr>
        <a:xfrm>
          <a:off x="0" y="0"/>
          <a:ext cx="0" cy="0"/>
          <a:chOff x="0" y="0"/>
          <a:chExt cx="0" cy="0"/>
        </a:xfrm>
      </p:grpSpPr>
      <p:pic>
        <p:nvPicPr>
          <p:cNvPr id="2106" name="Google Shape;2106;p43"/>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107" name="Google Shape;2107;p4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08" name="Google Shape;2108;p43"/>
          <p:cNvGrpSpPr/>
          <p:nvPr/>
        </p:nvGrpSpPr>
        <p:grpSpPr>
          <a:xfrm>
            <a:off x="391864" y="3545270"/>
            <a:ext cx="289170" cy="284718"/>
            <a:chOff x="426000" y="3302025"/>
            <a:chExt cx="220875" cy="217475"/>
          </a:xfrm>
        </p:grpSpPr>
        <p:sp>
          <p:nvSpPr>
            <p:cNvPr id="2109" name="Google Shape;2109;p4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1" name="Google Shape;2111;p43"/>
          <p:cNvGrpSpPr/>
          <p:nvPr/>
        </p:nvGrpSpPr>
        <p:grpSpPr>
          <a:xfrm>
            <a:off x="357713" y="1210575"/>
            <a:ext cx="357454" cy="956304"/>
            <a:chOff x="357713" y="600975"/>
            <a:chExt cx="357454" cy="956304"/>
          </a:xfrm>
        </p:grpSpPr>
        <p:sp>
          <p:nvSpPr>
            <p:cNvPr id="2112" name="Google Shape;2112;p4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6" name="Google Shape;2116;p43"/>
          <p:cNvGrpSpPr/>
          <p:nvPr/>
        </p:nvGrpSpPr>
        <p:grpSpPr>
          <a:xfrm>
            <a:off x="8366565" y="3429220"/>
            <a:ext cx="1965289" cy="517060"/>
            <a:chOff x="3539975" y="3523525"/>
            <a:chExt cx="745925" cy="196250"/>
          </a:xfrm>
        </p:grpSpPr>
        <p:sp>
          <p:nvSpPr>
            <p:cNvPr id="2117" name="Google Shape;2117;p4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33" name="Google Shape;2133;p43"/>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2134"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136" name="Google Shape;2136;p4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37" name="Google Shape;2137;p44"/>
          <p:cNvGrpSpPr/>
          <p:nvPr/>
        </p:nvGrpSpPr>
        <p:grpSpPr>
          <a:xfrm>
            <a:off x="391864" y="4078670"/>
            <a:ext cx="289170" cy="284718"/>
            <a:chOff x="426000" y="3302025"/>
            <a:chExt cx="220875" cy="217475"/>
          </a:xfrm>
        </p:grpSpPr>
        <p:sp>
          <p:nvSpPr>
            <p:cNvPr id="2138" name="Google Shape;2138;p4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0" name="Google Shape;2140;p44"/>
          <p:cNvGrpSpPr/>
          <p:nvPr/>
        </p:nvGrpSpPr>
        <p:grpSpPr>
          <a:xfrm>
            <a:off x="357713" y="1439175"/>
            <a:ext cx="357454" cy="956304"/>
            <a:chOff x="357713" y="600975"/>
            <a:chExt cx="357454" cy="956304"/>
          </a:xfrm>
        </p:grpSpPr>
        <p:sp>
          <p:nvSpPr>
            <p:cNvPr id="2141" name="Google Shape;2141;p4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5" name="Google Shape;2145;p44"/>
          <p:cNvGrpSpPr/>
          <p:nvPr/>
        </p:nvGrpSpPr>
        <p:grpSpPr>
          <a:xfrm>
            <a:off x="8366565" y="3429220"/>
            <a:ext cx="1965289" cy="517060"/>
            <a:chOff x="3539975" y="3523525"/>
            <a:chExt cx="745925" cy="196250"/>
          </a:xfrm>
        </p:grpSpPr>
        <p:sp>
          <p:nvSpPr>
            <p:cNvPr id="2146" name="Google Shape;2146;p4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2" name="Google Shape;2162;p44"/>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3" name="Google Shape;2163;p44"/>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2164" name="Shape 2164"/>
        <p:cNvGrpSpPr/>
        <p:nvPr/>
      </p:nvGrpSpPr>
      <p:grpSpPr>
        <a:xfrm>
          <a:off x="0" y="0"/>
          <a:ext cx="0" cy="0"/>
          <a:chOff x="0" y="0"/>
          <a:chExt cx="0" cy="0"/>
        </a:xfrm>
      </p:grpSpPr>
      <p:pic>
        <p:nvPicPr>
          <p:cNvPr id="2165" name="Google Shape;2165;p45"/>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2166" name="Google Shape;2166;p4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67" name="Google Shape;2167;p45"/>
          <p:cNvGrpSpPr/>
          <p:nvPr/>
        </p:nvGrpSpPr>
        <p:grpSpPr>
          <a:xfrm>
            <a:off x="391864" y="3545270"/>
            <a:ext cx="289170" cy="284718"/>
            <a:chOff x="426000" y="3302025"/>
            <a:chExt cx="220875" cy="217475"/>
          </a:xfrm>
        </p:grpSpPr>
        <p:sp>
          <p:nvSpPr>
            <p:cNvPr id="2168" name="Google Shape;2168;p4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0" name="Google Shape;2170;p45"/>
          <p:cNvGrpSpPr/>
          <p:nvPr/>
        </p:nvGrpSpPr>
        <p:grpSpPr>
          <a:xfrm>
            <a:off x="357713" y="1210575"/>
            <a:ext cx="357454" cy="956304"/>
            <a:chOff x="357713" y="600975"/>
            <a:chExt cx="357454" cy="956304"/>
          </a:xfrm>
        </p:grpSpPr>
        <p:sp>
          <p:nvSpPr>
            <p:cNvPr id="2171" name="Google Shape;2171;p4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5" name="Google Shape;2175;p45"/>
          <p:cNvGrpSpPr/>
          <p:nvPr/>
        </p:nvGrpSpPr>
        <p:grpSpPr>
          <a:xfrm>
            <a:off x="8366565" y="3429220"/>
            <a:ext cx="1965289" cy="517060"/>
            <a:chOff x="3539975" y="3523525"/>
            <a:chExt cx="745925" cy="196250"/>
          </a:xfrm>
        </p:grpSpPr>
        <p:sp>
          <p:nvSpPr>
            <p:cNvPr id="2176" name="Google Shape;2176;p4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2192"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2194" name="Google Shape;2194;p4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195" name="Google Shape;2195;p46"/>
          <p:cNvPicPr preferRelativeResize="0"/>
          <p:nvPr/>
        </p:nvPicPr>
        <p:blipFill>
          <a:blip r:embed="rId3">
            <a:alphaModFix/>
          </a:blip>
          <a:stretch>
            <a:fillRect/>
          </a:stretch>
        </p:blipFill>
        <p:spPr>
          <a:xfrm flipH="1" rot="150349">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6"/>
            <p:cNvSpPr/>
            <p:nvPr/>
          </p:nvSpPr>
          <p:spPr>
            <a:xfrm>
              <a:off x="419162"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2216"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2218" name="Google Shape;2218;p4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2" name="Google Shape;2222;p47"/>
          <p:cNvGrpSpPr/>
          <p:nvPr/>
        </p:nvGrpSpPr>
        <p:grpSpPr>
          <a:xfrm flipH="1" rot="10800000">
            <a:off x="357713" y="3259593"/>
            <a:ext cx="357454" cy="956304"/>
            <a:chOff x="357713" y="600975"/>
            <a:chExt cx="357454" cy="956304"/>
          </a:xfrm>
        </p:grpSpPr>
        <p:sp>
          <p:nvSpPr>
            <p:cNvPr id="2223" name="Google Shape;2223;p4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7" name="Google Shape;2227;p47"/>
          <p:cNvGrpSpPr/>
          <p:nvPr/>
        </p:nvGrpSpPr>
        <p:grpSpPr>
          <a:xfrm flipH="1" rot="10800000">
            <a:off x="5872083" y="4723023"/>
            <a:ext cx="793256" cy="182899"/>
            <a:chOff x="2685575" y="2835950"/>
            <a:chExt cx="433000" cy="99825"/>
          </a:xfrm>
        </p:grpSpPr>
        <p:sp>
          <p:nvSpPr>
            <p:cNvPr id="2228" name="Google Shape;2228;p4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2" name="Google Shape;2232;p47"/>
          <p:cNvGrpSpPr/>
          <p:nvPr/>
        </p:nvGrpSpPr>
        <p:grpSpPr>
          <a:xfrm flipH="1" rot="10800000">
            <a:off x="507239" y="4684974"/>
            <a:ext cx="2019176" cy="2019176"/>
            <a:chOff x="1943325" y="-220375"/>
            <a:chExt cx="1298672" cy="1298672"/>
          </a:xfrm>
        </p:grpSpPr>
        <p:sp>
          <p:nvSpPr>
            <p:cNvPr id="2233" name="Google Shape;2233;p4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1" name="Google Shape;2281;p47"/>
          <p:cNvGrpSpPr/>
          <p:nvPr/>
        </p:nvGrpSpPr>
        <p:grpSpPr>
          <a:xfrm flipH="1" rot="10800000">
            <a:off x="7907690" y="538242"/>
            <a:ext cx="1965289" cy="517060"/>
            <a:chOff x="3539975" y="3523525"/>
            <a:chExt cx="745925" cy="196250"/>
          </a:xfrm>
        </p:grpSpPr>
        <p:sp>
          <p:nvSpPr>
            <p:cNvPr id="2282" name="Google Shape;2282;p4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2298"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2300" name="Google Shape;2300;p4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5" name="Google Shape;2375;p48"/>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8"/>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3_1_1_1_1_1_1_1">
    <p:spTree>
      <p:nvGrpSpPr>
        <p:cNvPr id="2378"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grpSp>
        <p:nvGrpSpPr>
          <p:cNvPr id="2380" name="Google Shape;2380;p49"/>
          <p:cNvGrpSpPr/>
          <p:nvPr/>
        </p:nvGrpSpPr>
        <p:grpSpPr>
          <a:xfrm flipH="1" rot="-5400000">
            <a:off x="-2692775" y="2018671"/>
            <a:ext cx="4000413" cy="3175881"/>
            <a:chOff x="5207925" y="-1994879"/>
            <a:chExt cx="4000413" cy="3175881"/>
          </a:xfrm>
        </p:grpSpPr>
        <p:sp>
          <p:nvSpPr>
            <p:cNvPr id="2381" name="Google Shape;2381;p4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4" name="Google Shape;2384;p49"/>
          <p:cNvSpPr/>
          <p:nvPr/>
        </p:nvSpPr>
        <p:spPr>
          <a:xfrm>
            <a:off x="8515238" y="322135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9"/>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9"/>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1" name="Google Shape;2411;p4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412"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2414" name="Google Shape;2414;p50"/>
          <p:cNvSpPr txBox="1"/>
          <p:nvPr>
            <p:ph type="title"/>
          </p:nvPr>
        </p:nvSpPr>
        <p:spPr>
          <a:xfrm>
            <a:off x="866150" y="539000"/>
            <a:ext cx="3856500" cy="762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415" name="Google Shape;2415;p50"/>
          <p:cNvSpPr txBox="1"/>
          <p:nvPr>
            <p:ph idx="1" type="subTitle"/>
          </p:nvPr>
        </p:nvSpPr>
        <p:spPr>
          <a:xfrm>
            <a:off x="866275" y="1672187"/>
            <a:ext cx="3856500" cy="104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16" name="Google Shape;2416;p50"/>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rtl="0" algn="l">
              <a:lnSpc>
                <a:spcPct val="100000"/>
              </a:lnSpc>
              <a:spcBef>
                <a:spcPts val="300"/>
              </a:spcBef>
              <a:spcAft>
                <a:spcPts val="0"/>
              </a:spcAft>
              <a:buNone/>
            </a:pPr>
            <a:r>
              <a:rPr b="1" lang="en" sz="1100">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b="1" lang="en" sz="1100">
                <a:solidFill>
                  <a:schemeClr val="lt1"/>
                </a:solidFill>
                <a:uFill>
                  <a:noFill/>
                </a:uFill>
                <a:latin typeface="Bai Jamjuree"/>
                <a:ea typeface="Bai Jamjuree"/>
                <a:cs typeface="Bai Jamjuree"/>
                <a:sym typeface="Bai Jamjuree"/>
                <a:hlinkClick r:id="rId3">
                  <a:extLst>
                    <a:ext uri="{A12FA001-AC4F-418D-AE19-62706E023703}">
                      <ahyp:hlinkClr val="tx"/>
                    </a:ext>
                  </a:extLst>
                </a:hlinkClick>
              </a:rPr>
              <a:t>Slidesgo</a:t>
            </a:r>
            <a:r>
              <a:rPr lang="en" sz="1100">
                <a:solidFill>
                  <a:schemeClr val="lt1"/>
                </a:solidFill>
                <a:latin typeface="Bai Jamjuree"/>
                <a:ea typeface="Bai Jamjuree"/>
                <a:cs typeface="Bai Jamjuree"/>
                <a:sym typeface="Bai Jamjuree"/>
              </a:rPr>
              <a:t>, and includes icons by </a:t>
            </a:r>
            <a:r>
              <a:rPr b="1" lang="en" sz="1100">
                <a:solidFill>
                  <a:schemeClr val="lt1"/>
                </a:solidFill>
                <a:uFill>
                  <a:noFill/>
                </a:uFill>
                <a:latin typeface="Bai Jamjuree"/>
                <a:ea typeface="Bai Jamjuree"/>
                <a:cs typeface="Bai Jamjuree"/>
                <a:sym typeface="Bai Jamjuree"/>
                <a:hlinkClick r:id="rId4">
                  <a:extLst>
                    <a:ext uri="{A12FA001-AC4F-418D-AE19-62706E023703}">
                      <ahyp:hlinkClr val="tx"/>
                    </a:ext>
                  </a:extLst>
                </a:hlinkClick>
              </a:rPr>
              <a:t>Flaticon</a:t>
            </a:r>
            <a:r>
              <a:rPr b="1" lang="en" sz="1100">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b="1" lang="en" sz="1100">
                <a:solidFill>
                  <a:schemeClr val="lt1"/>
                </a:solidFill>
                <a:uFill>
                  <a:noFill/>
                </a:uFill>
                <a:latin typeface="Bai Jamjuree"/>
                <a:ea typeface="Bai Jamjuree"/>
                <a:cs typeface="Bai Jamjuree"/>
                <a:sym typeface="Bai Jamjuree"/>
                <a:hlinkClick r:id="rId5">
                  <a:extLst>
                    <a:ext uri="{A12FA001-AC4F-418D-AE19-62706E023703}">
                      <ahyp:hlinkClr val="tx"/>
                    </a:ext>
                  </a:extLst>
                </a:hlinkClick>
              </a:rPr>
              <a:t>Freepik</a:t>
            </a:r>
            <a:endParaRPr b="1" sz="1100">
              <a:solidFill>
                <a:schemeClr val="lt1"/>
              </a:solidFill>
              <a:latin typeface="Bai Jamjuree"/>
              <a:ea typeface="Bai Jamjuree"/>
              <a:cs typeface="Bai Jamjuree"/>
              <a:sym typeface="Bai Jamjuree"/>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4"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66" name="Google Shape;266;p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469"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b="9" l="0" r="0" t="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2504"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2"/>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3"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95" name="Google Shape;295;p7"/>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solidFill>
                  <a:schemeClr val="lt1"/>
                </a:solidFill>
              </a:defRPr>
            </a:lvl1pPr>
            <a:lvl2pPr indent="-317500" lvl="1" marL="914400">
              <a:spcBef>
                <a:spcPts val="0"/>
              </a:spcBef>
              <a:spcAft>
                <a:spcPts val="0"/>
              </a:spcAft>
              <a:buClr>
                <a:schemeClr val="lt1"/>
              </a:buClr>
              <a:buSzPts val="1400"/>
              <a:buFont typeface="Anaheim"/>
              <a:buChar char="○"/>
              <a:defRPr sz="1200">
                <a:solidFill>
                  <a:schemeClr val="lt1"/>
                </a:solidFill>
              </a:defRPr>
            </a:lvl2pPr>
            <a:lvl3pPr indent="-317500" lvl="2" marL="1371600">
              <a:spcBef>
                <a:spcPts val="0"/>
              </a:spcBef>
              <a:spcAft>
                <a:spcPts val="0"/>
              </a:spcAft>
              <a:buClr>
                <a:schemeClr val="lt1"/>
              </a:buClr>
              <a:buSzPts val="1400"/>
              <a:buFont typeface="Anaheim"/>
              <a:buChar char="■"/>
              <a:defRPr sz="1200">
                <a:solidFill>
                  <a:schemeClr val="lt1"/>
                </a:solidFill>
              </a:defRPr>
            </a:lvl3pPr>
            <a:lvl4pPr indent="-317500" lvl="3" marL="1828800">
              <a:spcBef>
                <a:spcPts val="0"/>
              </a:spcBef>
              <a:spcAft>
                <a:spcPts val="0"/>
              </a:spcAft>
              <a:buClr>
                <a:schemeClr val="lt1"/>
              </a:buClr>
              <a:buSzPts val="1400"/>
              <a:buFont typeface="Anaheim"/>
              <a:buChar char="●"/>
              <a:defRPr sz="1200">
                <a:solidFill>
                  <a:schemeClr val="lt1"/>
                </a:solidFill>
              </a:defRPr>
            </a:lvl4pPr>
            <a:lvl5pPr indent="-317500" lvl="4" marL="2286000">
              <a:spcBef>
                <a:spcPts val="0"/>
              </a:spcBef>
              <a:spcAft>
                <a:spcPts val="0"/>
              </a:spcAft>
              <a:buClr>
                <a:schemeClr val="lt1"/>
              </a:buClr>
              <a:buSzPts val="1400"/>
              <a:buFont typeface="Anaheim"/>
              <a:buChar char="○"/>
              <a:defRPr sz="1200">
                <a:solidFill>
                  <a:schemeClr val="lt1"/>
                </a:solidFill>
              </a:defRPr>
            </a:lvl5pPr>
            <a:lvl6pPr indent="-317500" lvl="5" marL="2743200">
              <a:spcBef>
                <a:spcPts val="0"/>
              </a:spcBef>
              <a:spcAft>
                <a:spcPts val="0"/>
              </a:spcAft>
              <a:buClr>
                <a:schemeClr val="lt1"/>
              </a:buClr>
              <a:buSzPts val="1400"/>
              <a:buFont typeface="Anaheim"/>
              <a:buChar char="■"/>
              <a:defRPr sz="1200">
                <a:solidFill>
                  <a:schemeClr val="lt1"/>
                </a:solidFill>
              </a:defRPr>
            </a:lvl6pPr>
            <a:lvl7pPr indent="-317500" lvl="6" marL="3200400">
              <a:spcBef>
                <a:spcPts val="0"/>
              </a:spcBef>
              <a:spcAft>
                <a:spcPts val="0"/>
              </a:spcAft>
              <a:buClr>
                <a:schemeClr val="lt1"/>
              </a:buClr>
              <a:buSzPts val="1400"/>
              <a:buFont typeface="Anaheim"/>
              <a:buChar char="●"/>
              <a:defRPr sz="1200">
                <a:solidFill>
                  <a:schemeClr val="lt1"/>
                </a:solidFill>
              </a:defRPr>
            </a:lvl7pPr>
            <a:lvl8pPr indent="-317500" lvl="7" marL="3657600">
              <a:spcBef>
                <a:spcPts val="0"/>
              </a:spcBef>
              <a:spcAft>
                <a:spcPts val="0"/>
              </a:spcAft>
              <a:buClr>
                <a:schemeClr val="lt1"/>
              </a:buClr>
              <a:buSzPts val="1400"/>
              <a:buFont typeface="Anaheim"/>
              <a:buChar char="○"/>
              <a:defRPr sz="1200">
                <a:solidFill>
                  <a:schemeClr val="lt1"/>
                </a:solidFill>
              </a:defRPr>
            </a:lvl8pPr>
            <a:lvl9pPr indent="-317500" lvl="8" marL="4114800">
              <a:spcBef>
                <a:spcPts val="0"/>
              </a:spcBef>
              <a:spcAft>
                <a:spcPts val="0"/>
              </a:spcAft>
              <a:buClr>
                <a:schemeClr val="lt1"/>
              </a:buClr>
              <a:buSzPts val="1400"/>
              <a:buFont typeface="Anaheim"/>
              <a:buChar char="■"/>
              <a:defRPr sz="1200">
                <a:solidFill>
                  <a:schemeClr val="lt1"/>
                </a:solidFill>
              </a:defRPr>
            </a:lvl9pPr>
          </a:lstStyle>
          <a:p/>
        </p:txBody>
      </p:sp>
      <p:sp>
        <p:nvSpPr>
          <p:cNvPr id="296" name="Google Shape;296;p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97" name="Google Shape;297;p7"/>
          <p:cNvPicPr preferRelativeResize="0"/>
          <p:nvPr/>
        </p:nvPicPr>
        <p:blipFill rotWithShape="1">
          <a:blip r:embed="rId3">
            <a:alphaModFix/>
          </a:blip>
          <a:srcRect b="0" l="228" r="238" t="0"/>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7"/>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3"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75" name="Google Shape;375;p8"/>
          <p:cNvSpPr txBox="1"/>
          <p:nvPr>
            <p:ph type="title"/>
          </p:nvPr>
        </p:nvSpPr>
        <p:spPr>
          <a:xfrm>
            <a:off x="1987800" y="1227877"/>
            <a:ext cx="5168400" cy="2615400"/>
          </a:xfrm>
          <a:prstGeom prst="rect">
            <a:avLst/>
          </a:prstGeom>
        </p:spPr>
        <p:txBody>
          <a:bodyPr anchorCtr="0" anchor="ctr" bIns="91425" lIns="91425" spcFirstLastPara="1" rIns="91425" wrap="square" tIns="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8"/>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5"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87" name="Google Shape;387;p9"/>
          <p:cNvSpPr txBox="1"/>
          <p:nvPr>
            <p:ph type="title"/>
          </p:nvPr>
        </p:nvSpPr>
        <p:spPr>
          <a:xfrm>
            <a:off x="803348" y="1764416"/>
            <a:ext cx="4635900" cy="632100"/>
          </a:xfrm>
          <a:prstGeom prst="rect">
            <a:avLst/>
          </a:prstGeom>
        </p:spPr>
        <p:txBody>
          <a:bodyPr anchorCtr="0" anchor="t" bIns="91425" lIns="91425" spcFirstLastPara="1" rIns="91425" wrap="square" tIns="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8" name="Google Shape;388;p9"/>
          <p:cNvSpPr txBox="1"/>
          <p:nvPr>
            <p:ph idx="1" type="subTitle"/>
          </p:nvPr>
        </p:nvSpPr>
        <p:spPr>
          <a:xfrm>
            <a:off x="803350" y="2483809"/>
            <a:ext cx="4635900" cy="133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9"/>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4" name="Shape 464"/>
        <p:cNvGrpSpPr/>
        <p:nvPr/>
      </p:nvGrpSpPr>
      <p:grpSpPr>
        <a:xfrm>
          <a:off x="0" y="0"/>
          <a:ext cx="0" cy="0"/>
          <a:chOff x="0" y="0"/>
          <a:chExt cx="0" cy="0"/>
        </a:xfrm>
      </p:grpSpPr>
      <p:sp>
        <p:nvSpPr>
          <p:cNvPr id="465" name="Google Shape;465;p10"/>
          <p:cNvSpPr txBox="1"/>
          <p:nvPr>
            <p:ph idx="1" type="body"/>
          </p:nvPr>
        </p:nvSpPr>
        <p:spPr>
          <a:xfrm>
            <a:off x="1096550" y="1135950"/>
            <a:ext cx="4466700" cy="1516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3" name="Google Shape;523;p10"/>
          <p:cNvPicPr preferRelativeResize="0"/>
          <p:nvPr/>
        </p:nvPicPr>
        <p:blipFill>
          <a:blip r:embed="rId2">
            <a:alphaModFix/>
          </a:blip>
          <a:stretch>
            <a:fillRect/>
          </a:stretch>
        </p:blipFill>
        <p:spPr>
          <a:xfrm rot="2700000">
            <a:off x="7664015" y="1409800"/>
            <a:ext cx="2527511"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p:txBody>
      </p:sp>
      <p:sp>
        <p:nvSpPr>
          <p:cNvPr id="7" name="Google Shape;7;p1"/>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indent="-317500" lvl="1" marL="914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indent="-317500" lvl="2" marL="1371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indent="-317500" lvl="3" marL="1828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indent="-317500" lvl="4" marL="22860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indent="-317500" lvl="5" marL="2743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indent="-317500" lvl="6" marL="3200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indent="-317500" lvl="7" marL="3657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indent="-317500" lvl="8" marL="4114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53"/>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p>
            <a:pPr indent="0" lvl="0" marL="0" rtl="0" algn="ctr">
              <a:spcBef>
                <a:spcPts val="0"/>
              </a:spcBef>
              <a:spcAft>
                <a:spcPts val="200"/>
              </a:spcAft>
              <a:buNone/>
            </a:pPr>
            <a:r>
              <a:rPr lang="en" sz="5800"/>
              <a:t>Age and Gender Detection </a:t>
            </a:r>
            <a:endParaRPr sz="5050">
              <a:solidFill>
                <a:schemeClr val="dk2"/>
              </a:solidFill>
            </a:endParaRPr>
          </a:p>
        </p:txBody>
      </p:sp>
      <p:sp>
        <p:nvSpPr>
          <p:cNvPr id="2582" name="Google Shape;2582;p53"/>
          <p:cNvSpPr txBox="1"/>
          <p:nvPr>
            <p:ph idx="1" type="subTitle"/>
          </p:nvPr>
        </p:nvSpPr>
        <p:spPr>
          <a:xfrm>
            <a:off x="1248525" y="3290708"/>
            <a:ext cx="6647100" cy="3780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Clr>
                <a:schemeClr val="dk1"/>
              </a:buClr>
              <a:buSzPts val="1100"/>
              <a:buFont typeface="Arial"/>
              <a:buNone/>
            </a:pPr>
            <a:r>
              <a:rPr lang="en"/>
              <a:t>Smitesh M Jadhav PGA - 14 </a:t>
            </a:r>
            <a:endParaRPr/>
          </a:p>
        </p:txBody>
      </p:sp>
      <p:sp>
        <p:nvSpPr>
          <p:cNvPr id="2583" name="Google Shape;2583;p53"/>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4" name="Google Shape;2584;p53"/>
          <p:cNvCxnSpPr/>
          <p:nvPr/>
        </p:nvCxnSpPr>
        <p:spPr>
          <a:xfrm>
            <a:off x="1863750" y="3162850"/>
            <a:ext cx="54165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581"/>
                                        </p:tgtEl>
                                        <p:attrNameLst>
                                          <p:attrName>style.visibility</p:attrName>
                                        </p:attrNameLst>
                                      </p:cBhvr>
                                      <p:to>
                                        <p:strVal val="visible"/>
                                      </p:to>
                                    </p:set>
                                    <p:anim calcmode="lin" valueType="num">
                                      <p:cBhvr additive="base">
                                        <p:cTn dur="1000"/>
                                        <p:tgtEl>
                                          <p:spTgt spid="25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584"/>
                                        </p:tgtEl>
                                        <p:attrNameLst>
                                          <p:attrName>style.visibility</p:attrName>
                                        </p:attrNameLst>
                                      </p:cBhvr>
                                      <p:to>
                                        <p:strVal val="visible"/>
                                      </p:to>
                                    </p:set>
                                    <p:anim calcmode="lin" valueType="num">
                                      <p:cBhvr additive="base">
                                        <p:cTn dur="1000"/>
                                        <p:tgtEl>
                                          <p:spTgt spid="258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582"/>
                                        </p:tgtEl>
                                        <p:attrNameLst>
                                          <p:attrName>style.visibility</p:attrName>
                                        </p:attrNameLst>
                                      </p:cBhvr>
                                      <p:to>
                                        <p:strVal val="visible"/>
                                      </p:to>
                                    </p:set>
                                    <p:animEffect filter="fade" transition="in">
                                      <p:cBhvr>
                                        <p:cTn dur="1000"/>
                                        <p:tgtEl>
                                          <p:spTgt spid="25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9" name="Shape 2689"/>
        <p:cNvGrpSpPr/>
        <p:nvPr/>
      </p:nvGrpSpPr>
      <p:grpSpPr>
        <a:xfrm>
          <a:off x="0" y="0"/>
          <a:ext cx="0" cy="0"/>
          <a:chOff x="0" y="0"/>
          <a:chExt cx="0" cy="0"/>
        </a:xfrm>
      </p:grpSpPr>
      <p:sp>
        <p:nvSpPr>
          <p:cNvPr id="2690" name="Google Shape;2690;p62"/>
          <p:cNvSpPr txBox="1"/>
          <p:nvPr>
            <p:ph type="title"/>
          </p:nvPr>
        </p:nvSpPr>
        <p:spPr>
          <a:xfrm>
            <a:off x="738350" y="381725"/>
            <a:ext cx="3150000" cy="4458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Model Building </a:t>
            </a:r>
            <a:endParaRPr/>
          </a:p>
        </p:txBody>
      </p:sp>
      <p:pic>
        <p:nvPicPr>
          <p:cNvPr id="2691" name="Google Shape;2691;p62"/>
          <p:cNvPicPr preferRelativeResize="0"/>
          <p:nvPr/>
        </p:nvPicPr>
        <p:blipFill>
          <a:blip r:embed="rId3">
            <a:alphaModFix/>
          </a:blip>
          <a:stretch>
            <a:fillRect/>
          </a:stretch>
        </p:blipFill>
        <p:spPr>
          <a:xfrm>
            <a:off x="4276475" y="0"/>
            <a:ext cx="3978274" cy="5143500"/>
          </a:xfrm>
          <a:prstGeom prst="rect">
            <a:avLst/>
          </a:prstGeom>
          <a:noFill/>
          <a:ln>
            <a:noFill/>
          </a:ln>
        </p:spPr>
      </p:pic>
      <p:sp>
        <p:nvSpPr>
          <p:cNvPr id="2692" name="Google Shape;2692;p62"/>
          <p:cNvSpPr txBox="1"/>
          <p:nvPr/>
        </p:nvSpPr>
        <p:spPr>
          <a:xfrm>
            <a:off x="756675" y="930400"/>
            <a:ext cx="3291900" cy="374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Aldrich"/>
              <a:buAutoNum type="arabicPeriod"/>
            </a:pPr>
            <a:r>
              <a:rPr lang="en">
                <a:solidFill>
                  <a:schemeClr val="lt1"/>
                </a:solidFill>
                <a:latin typeface="Aldrich"/>
                <a:ea typeface="Aldrich"/>
                <a:cs typeface="Aldrich"/>
                <a:sym typeface="Aldrich"/>
              </a:rPr>
              <a:t>Architecture: Utilized Conv2D layers for image data processing.</a:t>
            </a:r>
            <a:endParaRPr>
              <a:solidFill>
                <a:schemeClr val="lt1"/>
              </a:solidFill>
              <a:latin typeface="Aldrich"/>
              <a:ea typeface="Aldrich"/>
              <a:cs typeface="Aldrich"/>
              <a:sym typeface="Aldrich"/>
            </a:endParaRPr>
          </a:p>
          <a:p>
            <a:pPr indent="-317500" lvl="0" marL="457200" rtl="0" algn="l">
              <a:lnSpc>
                <a:spcPct val="115000"/>
              </a:lnSpc>
              <a:spcBef>
                <a:spcPts val="0"/>
              </a:spcBef>
              <a:spcAft>
                <a:spcPts val="0"/>
              </a:spcAft>
              <a:buClr>
                <a:schemeClr val="lt1"/>
              </a:buClr>
              <a:buSzPts val="1400"/>
              <a:buFont typeface="Aldrich"/>
              <a:buAutoNum type="arabicPeriod"/>
            </a:pPr>
            <a:r>
              <a:rPr lang="en">
                <a:solidFill>
                  <a:schemeClr val="lt1"/>
                </a:solidFill>
                <a:latin typeface="Aldrich"/>
                <a:ea typeface="Aldrich"/>
                <a:cs typeface="Aldrich"/>
                <a:sym typeface="Aldrich"/>
              </a:rPr>
              <a:t>Layers: Constructed input, hidden, and output layers.</a:t>
            </a:r>
            <a:endParaRPr>
              <a:solidFill>
                <a:schemeClr val="lt1"/>
              </a:solidFill>
              <a:latin typeface="Aldrich"/>
              <a:ea typeface="Aldrich"/>
              <a:cs typeface="Aldrich"/>
              <a:sym typeface="Aldrich"/>
            </a:endParaRPr>
          </a:p>
          <a:p>
            <a:pPr indent="-317500" lvl="0" marL="457200" rtl="0" algn="l">
              <a:lnSpc>
                <a:spcPct val="115000"/>
              </a:lnSpc>
              <a:spcBef>
                <a:spcPts val="0"/>
              </a:spcBef>
              <a:spcAft>
                <a:spcPts val="0"/>
              </a:spcAft>
              <a:buClr>
                <a:schemeClr val="lt1"/>
              </a:buClr>
              <a:buSzPts val="1400"/>
              <a:buFont typeface="Aldrich"/>
              <a:buAutoNum type="arabicPeriod"/>
            </a:pPr>
            <a:r>
              <a:rPr lang="en">
                <a:solidFill>
                  <a:schemeClr val="lt1"/>
                </a:solidFill>
                <a:latin typeface="Aldrich"/>
                <a:ea typeface="Aldrich"/>
                <a:cs typeface="Aldrich"/>
                <a:sym typeface="Aldrich"/>
              </a:rPr>
              <a:t>Hidden Layer: Applied ReLU activation function for positive range (0, Max).</a:t>
            </a:r>
            <a:endParaRPr>
              <a:solidFill>
                <a:schemeClr val="lt1"/>
              </a:solidFill>
              <a:latin typeface="Aldrich"/>
              <a:ea typeface="Aldrich"/>
              <a:cs typeface="Aldrich"/>
              <a:sym typeface="Aldrich"/>
            </a:endParaRPr>
          </a:p>
          <a:p>
            <a:pPr indent="-317500" lvl="0" marL="457200" rtl="0" algn="l">
              <a:lnSpc>
                <a:spcPct val="115000"/>
              </a:lnSpc>
              <a:spcBef>
                <a:spcPts val="0"/>
              </a:spcBef>
              <a:spcAft>
                <a:spcPts val="0"/>
              </a:spcAft>
              <a:buClr>
                <a:schemeClr val="lt1"/>
              </a:buClr>
              <a:buSzPts val="1400"/>
              <a:buFont typeface="Aldrich"/>
              <a:buAutoNum type="arabicPeriod"/>
            </a:pPr>
            <a:r>
              <a:rPr lang="en">
                <a:solidFill>
                  <a:schemeClr val="lt1"/>
                </a:solidFill>
                <a:latin typeface="Aldrich"/>
                <a:ea typeface="Aldrich"/>
                <a:cs typeface="Aldrich"/>
                <a:sym typeface="Aldrich"/>
              </a:rPr>
              <a:t>Hidden Layer Enhancements: Incorporated max-pooling and same-padding.</a:t>
            </a:r>
            <a:endParaRPr>
              <a:solidFill>
                <a:schemeClr val="lt1"/>
              </a:solidFill>
              <a:latin typeface="Aldrich"/>
              <a:ea typeface="Aldrich"/>
              <a:cs typeface="Aldrich"/>
              <a:sym typeface="Aldrich"/>
            </a:endParaRPr>
          </a:p>
          <a:p>
            <a:pPr indent="-317500" lvl="0" marL="457200" rtl="0" algn="l">
              <a:lnSpc>
                <a:spcPct val="115000"/>
              </a:lnSpc>
              <a:spcBef>
                <a:spcPts val="0"/>
              </a:spcBef>
              <a:spcAft>
                <a:spcPts val="0"/>
              </a:spcAft>
              <a:buClr>
                <a:schemeClr val="lt1"/>
              </a:buClr>
              <a:buSzPts val="1400"/>
              <a:buFont typeface="Aldrich"/>
              <a:buAutoNum type="arabicPeriod"/>
            </a:pPr>
            <a:r>
              <a:rPr lang="en">
                <a:solidFill>
                  <a:schemeClr val="lt1"/>
                </a:solidFill>
                <a:latin typeface="Aldrich"/>
                <a:ea typeface="Aldrich"/>
                <a:cs typeface="Aldrich"/>
                <a:sym typeface="Aldrich"/>
              </a:rPr>
              <a:t>Output Layer: For Gender We Used sigmoid activation &amp; Relu From Age.</a:t>
            </a:r>
            <a:endParaRPr>
              <a:solidFill>
                <a:schemeClr val="lt1"/>
              </a:solidFill>
              <a:latin typeface="Aldrich"/>
              <a:ea typeface="Aldrich"/>
              <a:cs typeface="Aldrich"/>
              <a:sym typeface="Aldrich"/>
            </a:endParaRPr>
          </a:p>
          <a:p>
            <a:pPr indent="0" lvl="0" marL="0" rtl="0" algn="l">
              <a:spcBef>
                <a:spcPts val="0"/>
              </a:spcBef>
              <a:spcAft>
                <a:spcPts val="0"/>
              </a:spcAft>
              <a:buNone/>
            </a:pPr>
            <a:r>
              <a:t/>
            </a:r>
            <a:endParaRPr>
              <a:latin typeface="Bai Jamjuree"/>
              <a:ea typeface="Bai Jamjuree"/>
              <a:cs typeface="Bai Jamjuree"/>
              <a:sym typeface="Bai Jamjure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pic>
        <p:nvPicPr>
          <p:cNvPr id="2697" name="Google Shape;2697;p63"/>
          <p:cNvPicPr preferRelativeResize="0"/>
          <p:nvPr/>
        </p:nvPicPr>
        <p:blipFill>
          <a:blip r:embed="rId3">
            <a:alphaModFix/>
          </a:blip>
          <a:stretch>
            <a:fillRect/>
          </a:stretch>
        </p:blipFill>
        <p:spPr>
          <a:xfrm>
            <a:off x="3589775" y="-45725"/>
            <a:ext cx="4395725" cy="5143499"/>
          </a:xfrm>
          <a:prstGeom prst="rect">
            <a:avLst/>
          </a:prstGeom>
          <a:noFill/>
          <a:ln>
            <a:noFill/>
          </a:ln>
        </p:spPr>
      </p:pic>
      <p:sp>
        <p:nvSpPr>
          <p:cNvPr id="2698" name="Google Shape;2698;p63"/>
          <p:cNvSpPr txBox="1"/>
          <p:nvPr/>
        </p:nvSpPr>
        <p:spPr>
          <a:xfrm>
            <a:off x="950975" y="598925"/>
            <a:ext cx="2194500" cy="19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Aldrich"/>
                <a:ea typeface="Aldrich"/>
                <a:cs typeface="Aldrich"/>
                <a:sym typeface="Aldrich"/>
              </a:rPr>
              <a:t>Plot the Model</a:t>
            </a:r>
            <a:endParaRPr sz="3000">
              <a:solidFill>
                <a:schemeClr val="lt1"/>
              </a:solidFill>
              <a:latin typeface="Aldrich"/>
              <a:ea typeface="Aldrich"/>
              <a:cs typeface="Aldrich"/>
              <a:sym typeface="Aldrich"/>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2" name="Shape 2702"/>
        <p:cNvGrpSpPr/>
        <p:nvPr/>
      </p:nvGrpSpPr>
      <p:grpSpPr>
        <a:xfrm>
          <a:off x="0" y="0"/>
          <a:ext cx="0" cy="0"/>
          <a:chOff x="0" y="0"/>
          <a:chExt cx="0" cy="0"/>
        </a:xfrm>
      </p:grpSpPr>
      <p:sp>
        <p:nvSpPr>
          <p:cNvPr id="2703" name="Google Shape;2703;p64"/>
          <p:cNvSpPr txBox="1"/>
          <p:nvPr>
            <p:ph type="title"/>
          </p:nvPr>
        </p:nvSpPr>
        <p:spPr>
          <a:xfrm>
            <a:off x="955525" y="229625"/>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Training and Validation Plot</a:t>
            </a:r>
            <a:endParaRPr/>
          </a:p>
        </p:txBody>
      </p:sp>
      <p:pic>
        <p:nvPicPr>
          <p:cNvPr id="2704" name="Google Shape;2704;p64"/>
          <p:cNvPicPr preferRelativeResize="0"/>
          <p:nvPr/>
        </p:nvPicPr>
        <p:blipFill>
          <a:blip r:embed="rId3">
            <a:alphaModFix/>
          </a:blip>
          <a:stretch>
            <a:fillRect/>
          </a:stretch>
        </p:blipFill>
        <p:spPr>
          <a:xfrm>
            <a:off x="152400" y="1111250"/>
            <a:ext cx="4684775" cy="3945375"/>
          </a:xfrm>
          <a:prstGeom prst="rect">
            <a:avLst/>
          </a:prstGeom>
          <a:noFill/>
          <a:ln>
            <a:noFill/>
          </a:ln>
        </p:spPr>
      </p:pic>
      <p:pic>
        <p:nvPicPr>
          <p:cNvPr id="2705" name="Google Shape;2705;p64"/>
          <p:cNvPicPr preferRelativeResize="0"/>
          <p:nvPr/>
        </p:nvPicPr>
        <p:blipFill>
          <a:blip r:embed="rId4">
            <a:alphaModFix/>
          </a:blip>
          <a:stretch>
            <a:fillRect/>
          </a:stretch>
        </p:blipFill>
        <p:spPr>
          <a:xfrm>
            <a:off x="5065775" y="1111250"/>
            <a:ext cx="3925824" cy="394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9" name="Shape 2709"/>
        <p:cNvGrpSpPr/>
        <p:nvPr/>
      </p:nvGrpSpPr>
      <p:grpSpPr>
        <a:xfrm>
          <a:off x="0" y="0"/>
          <a:ext cx="0" cy="0"/>
          <a:chOff x="0" y="0"/>
          <a:chExt cx="0" cy="0"/>
        </a:xfrm>
      </p:grpSpPr>
      <p:sp>
        <p:nvSpPr>
          <p:cNvPr id="2710" name="Google Shape;2710;p6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Testing Data and Deployment </a:t>
            </a:r>
            <a:endParaRPr/>
          </a:p>
        </p:txBody>
      </p:sp>
      <p:pic>
        <p:nvPicPr>
          <p:cNvPr id="2711" name="Google Shape;2711;p65"/>
          <p:cNvPicPr preferRelativeResize="0"/>
          <p:nvPr/>
        </p:nvPicPr>
        <p:blipFill>
          <a:blip r:embed="rId3">
            <a:alphaModFix/>
          </a:blip>
          <a:stretch>
            <a:fillRect/>
          </a:stretch>
        </p:blipFill>
        <p:spPr>
          <a:xfrm>
            <a:off x="3499875" y="1353300"/>
            <a:ext cx="5592676" cy="3646175"/>
          </a:xfrm>
          <a:prstGeom prst="rect">
            <a:avLst/>
          </a:prstGeom>
          <a:noFill/>
          <a:ln>
            <a:noFill/>
          </a:ln>
        </p:spPr>
      </p:pic>
      <p:pic>
        <p:nvPicPr>
          <p:cNvPr id="2712" name="Google Shape;2712;p65"/>
          <p:cNvPicPr preferRelativeResize="0"/>
          <p:nvPr/>
        </p:nvPicPr>
        <p:blipFill>
          <a:blip r:embed="rId4">
            <a:alphaModFix/>
          </a:blip>
          <a:stretch>
            <a:fillRect/>
          </a:stretch>
        </p:blipFill>
        <p:spPr>
          <a:xfrm>
            <a:off x="0" y="1353300"/>
            <a:ext cx="3139475" cy="364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6" name="Shape 2716"/>
        <p:cNvGrpSpPr/>
        <p:nvPr/>
      </p:nvGrpSpPr>
      <p:grpSpPr>
        <a:xfrm>
          <a:off x="0" y="0"/>
          <a:ext cx="0" cy="0"/>
          <a:chOff x="0" y="0"/>
          <a:chExt cx="0" cy="0"/>
        </a:xfrm>
      </p:grpSpPr>
      <p:sp>
        <p:nvSpPr>
          <p:cNvPr id="2717" name="Google Shape;2717;p66"/>
          <p:cNvSpPr txBox="1"/>
          <p:nvPr>
            <p:ph type="title"/>
          </p:nvPr>
        </p:nvSpPr>
        <p:spPr>
          <a:xfrm>
            <a:off x="726925" y="2252750"/>
            <a:ext cx="24873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3000"/>
              <a:t>Deployment </a:t>
            </a:r>
            <a:endParaRPr sz="3000"/>
          </a:p>
        </p:txBody>
      </p:sp>
      <p:pic>
        <p:nvPicPr>
          <p:cNvPr id="2718" name="Google Shape;2718;p66"/>
          <p:cNvPicPr preferRelativeResize="0"/>
          <p:nvPr/>
        </p:nvPicPr>
        <p:blipFill>
          <a:blip r:embed="rId3">
            <a:alphaModFix/>
          </a:blip>
          <a:stretch>
            <a:fillRect/>
          </a:stretch>
        </p:blipFill>
        <p:spPr>
          <a:xfrm>
            <a:off x="3545575" y="0"/>
            <a:ext cx="5382760" cy="5036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2" name="Shape 2722"/>
        <p:cNvGrpSpPr/>
        <p:nvPr/>
      </p:nvGrpSpPr>
      <p:grpSpPr>
        <a:xfrm>
          <a:off x="0" y="0"/>
          <a:ext cx="0" cy="0"/>
          <a:chOff x="0" y="0"/>
          <a:chExt cx="0" cy="0"/>
        </a:xfrm>
      </p:grpSpPr>
      <p:sp>
        <p:nvSpPr>
          <p:cNvPr id="2723" name="Google Shape;2723;p6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3000"/>
              <a:t>Conclusion</a:t>
            </a:r>
            <a:endParaRPr sz="3000"/>
          </a:p>
        </p:txBody>
      </p:sp>
      <p:sp>
        <p:nvSpPr>
          <p:cNvPr id="2724" name="Google Shape;2724;p67"/>
          <p:cNvSpPr txBox="1"/>
          <p:nvPr>
            <p:ph idx="1" type="body"/>
          </p:nvPr>
        </p:nvSpPr>
        <p:spPr>
          <a:xfrm>
            <a:off x="715550" y="1152475"/>
            <a:ext cx="7713000" cy="3572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a:t>
            </a:r>
            <a:r>
              <a:rPr lang="en" sz="1700">
                <a:latin typeface="Aldrich"/>
                <a:ea typeface="Aldrich"/>
                <a:cs typeface="Aldrich"/>
                <a:sym typeface="Aldrich"/>
              </a:rPr>
              <a:t>We have implemented a CNN to detect gender and age from a single picture of a face.</a:t>
            </a:r>
            <a:endParaRPr sz="1700">
              <a:latin typeface="Aldrich"/>
              <a:ea typeface="Aldrich"/>
              <a:cs typeface="Aldrich"/>
              <a:sym typeface="Aldrich"/>
            </a:endParaRPr>
          </a:p>
          <a:p>
            <a:pPr indent="-336550" lvl="0" marL="457200" rtl="0" algn="l">
              <a:lnSpc>
                <a:spcPct val="150000"/>
              </a:lnSpc>
              <a:spcBef>
                <a:spcPts val="0"/>
              </a:spcBef>
              <a:spcAft>
                <a:spcPts val="0"/>
              </a:spcAft>
              <a:buSzPts val="1700"/>
              <a:buFont typeface="Aldrich"/>
              <a:buChar char="●"/>
            </a:pPr>
            <a:r>
              <a:rPr lang="en" sz="1700">
                <a:latin typeface="Aldrich"/>
                <a:ea typeface="Aldrich"/>
                <a:cs typeface="Aldrich"/>
                <a:sym typeface="Aldrich"/>
              </a:rPr>
              <a:t> The performance of this system can be improved marginally by using more training data images. There is less availability of labeled images for age and gender, but CNN can still improve its performance.</a:t>
            </a:r>
            <a:endParaRPr sz="1700">
              <a:latin typeface="Aldrich"/>
              <a:ea typeface="Aldrich"/>
              <a:cs typeface="Aldrich"/>
              <a:sym typeface="Aldrich"/>
            </a:endParaRPr>
          </a:p>
          <a:p>
            <a:pPr indent="-336550" lvl="0" marL="457200" rtl="0" algn="l">
              <a:lnSpc>
                <a:spcPct val="150000"/>
              </a:lnSpc>
              <a:spcBef>
                <a:spcPts val="0"/>
              </a:spcBef>
              <a:spcAft>
                <a:spcPts val="0"/>
              </a:spcAft>
              <a:buSzPts val="1700"/>
              <a:buFont typeface="Aldrich"/>
              <a:buChar char="●"/>
            </a:pPr>
            <a:r>
              <a:rPr lang="en" sz="1700">
                <a:latin typeface="Aldrich"/>
                <a:ea typeface="Aldrich"/>
                <a:cs typeface="Aldrich"/>
                <a:sym typeface="Aldrich"/>
              </a:rPr>
              <a:t>As it is difficult to accurately guess an exact age from a single image because of factors like makeup, lighting, obstructions, and facial expressions.</a:t>
            </a:r>
            <a:endParaRPr sz="1700">
              <a:latin typeface="Aldrich"/>
              <a:ea typeface="Aldrich"/>
              <a:cs typeface="Aldrich"/>
              <a:sym typeface="Aldrich"/>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8" name="Shape 2728"/>
        <p:cNvGrpSpPr/>
        <p:nvPr/>
      </p:nvGrpSpPr>
      <p:grpSpPr>
        <a:xfrm>
          <a:off x="0" y="0"/>
          <a:ext cx="0" cy="0"/>
          <a:chOff x="0" y="0"/>
          <a:chExt cx="0" cy="0"/>
        </a:xfrm>
      </p:grpSpPr>
      <p:sp>
        <p:nvSpPr>
          <p:cNvPr id="2729" name="Google Shape;2729;p6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Future Scope</a:t>
            </a:r>
            <a:endParaRPr/>
          </a:p>
        </p:txBody>
      </p:sp>
      <p:sp>
        <p:nvSpPr>
          <p:cNvPr id="2730" name="Google Shape;2730;p68"/>
          <p:cNvSpPr txBox="1"/>
          <p:nvPr>
            <p:ph idx="1" type="body"/>
          </p:nvPr>
        </p:nvSpPr>
        <p:spPr>
          <a:xfrm>
            <a:off x="715550" y="1152475"/>
            <a:ext cx="7713000" cy="39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ldrich"/>
                <a:ea typeface="Aldrich"/>
                <a:cs typeface="Aldrich"/>
                <a:sym typeface="Aldrich"/>
              </a:rPr>
              <a:t>It can be used for Retails and Marketing for Customer Segmentation and marketing </a:t>
            </a:r>
            <a:r>
              <a:rPr lang="en" sz="1500">
                <a:latin typeface="Aldrich"/>
                <a:ea typeface="Aldrich"/>
                <a:cs typeface="Aldrich"/>
                <a:sym typeface="Aldrich"/>
              </a:rPr>
              <a:t>Strategies</a:t>
            </a:r>
            <a:r>
              <a:rPr lang="en" sz="1500">
                <a:latin typeface="Aldrich"/>
                <a:ea typeface="Aldrich"/>
                <a:cs typeface="Aldrich"/>
                <a:sym typeface="Aldrich"/>
              </a:rPr>
              <a:t>.</a:t>
            </a:r>
            <a:endParaRPr sz="1500">
              <a:latin typeface="Aldrich"/>
              <a:ea typeface="Aldrich"/>
              <a:cs typeface="Aldrich"/>
              <a:sym typeface="Aldrich"/>
            </a:endParaRPr>
          </a:p>
          <a:p>
            <a:pPr indent="0" lvl="0" marL="0" rtl="0" algn="l">
              <a:spcBef>
                <a:spcPts val="1200"/>
              </a:spcBef>
              <a:spcAft>
                <a:spcPts val="0"/>
              </a:spcAft>
              <a:buNone/>
            </a:pPr>
            <a:r>
              <a:rPr lang="en" sz="1500">
                <a:latin typeface="Aldrich"/>
                <a:ea typeface="Aldrich"/>
                <a:cs typeface="Aldrich"/>
                <a:sym typeface="Aldrich"/>
              </a:rPr>
              <a:t>In Security and </a:t>
            </a:r>
            <a:r>
              <a:rPr lang="en" sz="1500">
                <a:latin typeface="Aldrich"/>
                <a:ea typeface="Aldrich"/>
                <a:cs typeface="Aldrich"/>
                <a:sym typeface="Aldrich"/>
              </a:rPr>
              <a:t>Surveillance</a:t>
            </a:r>
            <a:r>
              <a:rPr lang="en" sz="1500">
                <a:latin typeface="Aldrich"/>
                <a:ea typeface="Aldrich"/>
                <a:cs typeface="Aldrich"/>
                <a:sym typeface="Aldrich"/>
              </a:rPr>
              <a:t> for Real time to </a:t>
            </a:r>
            <a:r>
              <a:rPr lang="en" sz="1500">
                <a:latin typeface="Aldrich"/>
                <a:ea typeface="Aldrich"/>
                <a:cs typeface="Aldrich"/>
                <a:sym typeface="Aldrich"/>
              </a:rPr>
              <a:t>detect Unauthorised access, monitor Public spaces and Provide alert for unusual activity.</a:t>
            </a:r>
            <a:endParaRPr sz="1500">
              <a:latin typeface="Aldrich"/>
              <a:ea typeface="Aldrich"/>
              <a:cs typeface="Aldrich"/>
              <a:sym typeface="Aldrich"/>
            </a:endParaRPr>
          </a:p>
          <a:p>
            <a:pPr indent="0" lvl="0" marL="0" rtl="0" algn="l">
              <a:spcBef>
                <a:spcPts val="1200"/>
              </a:spcBef>
              <a:spcAft>
                <a:spcPts val="0"/>
              </a:spcAft>
              <a:buNone/>
            </a:pPr>
            <a:r>
              <a:rPr lang="en" sz="1500">
                <a:latin typeface="Aldrich"/>
                <a:ea typeface="Aldrich"/>
                <a:cs typeface="Aldrich"/>
                <a:sym typeface="Aldrich"/>
              </a:rPr>
              <a:t>In Health Care Applications for patient management and activity.</a:t>
            </a:r>
            <a:endParaRPr sz="1500">
              <a:latin typeface="Aldrich"/>
              <a:ea typeface="Aldrich"/>
              <a:cs typeface="Aldrich"/>
              <a:sym typeface="Aldrich"/>
            </a:endParaRPr>
          </a:p>
          <a:p>
            <a:pPr indent="0" lvl="0" marL="0" rtl="0" algn="l">
              <a:spcBef>
                <a:spcPts val="1200"/>
              </a:spcBef>
              <a:spcAft>
                <a:spcPts val="0"/>
              </a:spcAft>
              <a:buNone/>
            </a:pPr>
            <a:r>
              <a:rPr lang="en" sz="1500">
                <a:latin typeface="Aldrich"/>
                <a:ea typeface="Aldrich"/>
                <a:cs typeface="Aldrich"/>
                <a:sym typeface="Aldrich"/>
              </a:rPr>
              <a:t>In educational to provide insights into student engagement and help instructors customize teaching methods based on the demographics of the audience.</a:t>
            </a:r>
            <a:endParaRPr sz="1500">
              <a:latin typeface="Aldrich"/>
              <a:ea typeface="Aldrich"/>
              <a:cs typeface="Aldrich"/>
              <a:sym typeface="Aldrich"/>
            </a:endParaRPr>
          </a:p>
          <a:p>
            <a:pPr indent="0" lvl="0" marL="0" rtl="0" algn="l">
              <a:spcBef>
                <a:spcPts val="1200"/>
              </a:spcBef>
              <a:spcAft>
                <a:spcPts val="0"/>
              </a:spcAft>
              <a:buNone/>
            </a:pPr>
            <a:r>
              <a:rPr lang="en" sz="1500">
                <a:latin typeface="Aldrich"/>
                <a:ea typeface="Aldrich"/>
                <a:cs typeface="Aldrich"/>
                <a:sym typeface="Aldrich"/>
              </a:rPr>
              <a:t>In emotion and sentiment analysis can provide a more comprehensive understanding of user behavior and reactions. This can be applied in various contexts, including market research and user experience optimization.</a:t>
            </a:r>
            <a:endParaRPr sz="1500">
              <a:latin typeface="Aldrich"/>
              <a:ea typeface="Aldrich"/>
              <a:cs typeface="Aldrich"/>
              <a:sym typeface="Aldrich"/>
            </a:endParaRPr>
          </a:p>
          <a:p>
            <a:pPr indent="0" lvl="0" marL="0" rtl="0" algn="l">
              <a:spcBef>
                <a:spcPts val="1200"/>
              </a:spcBef>
              <a:spcAft>
                <a:spcPts val="0"/>
              </a:spcAft>
              <a:buNone/>
            </a:pPr>
            <a:r>
              <a:t/>
            </a:r>
            <a:endParaRPr>
              <a:latin typeface="Aldrich"/>
              <a:ea typeface="Aldrich"/>
              <a:cs typeface="Aldrich"/>
              <a:sym typeface="Aldrich"/>
            </a:endParaRPr>
          </a:p>
          <a:p>
            <a:pPr indent="0" lvl="0" marL="0" rtl="0" algn="l">
              <a:spcBef>
                <a:spcPts val="1200"/>
              </a:spcBef>
              <a:spcAft>
                <a:spcPts val="0"/>
              </a:spcAft>
              <a:buNone/>
            </a:pPr>
            <a:r>
              <a:t/>
            </a:r>
            <a:endParaRPr>
              <a:latin typeface="Aldrich"/>
              <a:ea typeface="Aldrich"/>
              <a:cs typeface="Aldrich"/>
              <a:sym typeface="Aldrich"/>
            </a:endParaRPr>
          </a:p>
          <a:p>
            <a:pPr indent="0" lvl="0" marL="0" rtl="0" algn="l">
              <a:spcBef>
                <a:spcPts val="1200"/>
              </a:spcBef>
              <a:spcAft>
                <a:spcPts val="1200"/>
              </a:spcAft>
              <a:buNone/>
            </a:pPr>
            <a:r>
              <a:t/>
            </a:r>
            <a:endParaRPr>
              <a:latin typeface="Aldrich"/>
              <a:ea typeface="Aldrich"/>
              <a:cs typeface="Aldrich"/>
              <a:sym typeface="Aldrich"/>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4" name="Shape 2734"/>
        <p:cNvGrpSpPr/>
        <p:nvPr/>
      </p:nvGrpSpPr>
      <p:grpSpPr>
        <a:xfrm>
          <a:off x="0" y="0"/>
          <a:ext cx="0" cy="0"/>
          <a:chOff x="0" y="0"/>
          <a:chExt cx="0" cy="0"/>
        </a:xfrm>
      </p:grpSpPr>
      <p:sp>
        <p:nvSpPr>
          <p:cNvPr id="2735" name="Google Shape;2735;p69"/>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2736" name="Google Shape;2736;p6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t/>
            </a:r>
            <a:endParaRPr/>
          </a:p>
        </p:txBody>
      </p:sp>
      <p:pic>
        <p:nvPicPr>
          <p:cNvPr id="2737" name="Google Shape;2737;p69"/>
          <p:cNvPicPr preferRelativeResize="0"/>
          <p:nvPr/>
        </p:nvPicPr>
        <p:blipFill>
          <a:blip r:embed="rId3">
            <a:alphaModFix/>
          </a:blip>
          <a:stretch>
            <a:fillRect/>
          </a:stretch>
        </p:blipFill>
        <p:spPr>
          <a:xfrm>
            <a:off x="1968250" y="538250"/>
            <a:ext cx="5269224" cy="3680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7"/>
                                        </p:tgtEl>
                                        <p:attrNameLst>
                                          <p:attrName>style.visibility</p:attrName>
                                        </p:attrNameLst>
                                      </p:cBhvr>
                                      <p:to>
                                        <p:strVal val="visible"/>
                                      </p:to>
                                    </p:set>
                                    <p:animEffect filter="fade" transition="in">
                                      <p:cBhvr>
                                        <p:cTn dur="1000"/>
                                        <p:tgtEl>
                                          <p:spTgt spid="27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54"/>
          <p:cNvSpPr/>
          <p:nvPr/>
        </p:nvSpPr>
        <p:spPr>
          <a:xfrm>
            <a:off x="951017" y="270247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4"/>
          <p:cNvSpPr/>
          <p:nvPr/>
        </p:nvSpPr>
        <p:spPr>
          <a:xfrm>
            <a:off x="4840804" y="182384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4"/>
          <p:cNvSpPr/>
          <p:nvPr/>
        </p:nvSpPr>
        <p:spPr>
          <a:xfrm>
            <a:off x="4840804" y="97132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4"/>
          <p:cNvSpPr/>
          <p:nvPr/>
        </p:nvSpPr>
        <p:spPr>
          <a:xfrm>
            <a:off x="951017" y="174902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4"/>
          <p:cNvSpPr/>
          <p:nvPr/>
        </p:nvSpPr>
        <p:spPr>
          <a:xfrm>
            <a:off x="1004154" y="37557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4"/>
          <p:cNvSpPr/>
          <p:nvPr/>
        </p:nvSpPr>
        <p:spPr>
          <a:xfrm>
            <a:off x="951017" y="8660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4"/>
          <p:cNvSpPr txBox="1"/>
          <p:nvPr>
            <p:ph idx="21" type="title"/>
          </p:nvPr>
        </p:nvSpPr>
        <p:spPr>
          <a:xfrm>
            <a:off x="817925" y="25250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TABLE OF CONTENTS</a:t>
            </a:r>
            <a:endParaRPr/>
          </a:p>
        </p:txBody>
      </p:sp>
      <p:sp>
        <p:nvSpPr>
          <p:cNvPr id="2596" name="Google Shape;2596;p54"/>
          <p:cNvSpPr txBox="1"/>
          <p:nvPr>
            <p:ph type="title"/>
          </p:nvPr>
        </p:nvSpPr>
        <p:spPr>
          <a:xfrm>
            <a:off x="817925" y="787074"/>
            <a:ext cx="821700" cy="6333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01</a:t>
            </a:r>
            <a:endParaRPr>
              <a:solidFill>
                <a:schemeClr val="dk1"/>
              </a:solidFill>
            </a:endParaRPr>
          </a:p>
        </p:txBody>
      </p:sp>
      <p:sp>
        <p:nvSpPr>
          <p:cNvPr id="2597" name="Google Shape;2597;p54"/>
          <p:cNvSpPr txBox="1"/>
          <p:nvPr>
            <p:ph idx="1" type="subTitle"/>
          </p:nvPr>
        </p:nvSpPr>
        <p:spPr>
          <a:xfrm>
            <a:off x="1559675" y="1019488"/>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Introduction</a:t>
            </a:r>
            <a:endParaRPr/>
          </a:p>
        </p:txBody>
      </p:sp>
      <p:sp>
        <p:nvSpPr>
          <p:cNvPr id="2598" name="Google Shape;2598;p54"/>
          <p:cNvSpPr txBox="1"/>
          <p:nvPr>
            <p:ph idx="3" type="title"/>
          </p:nvPr>
        </p:nvSpPr>
        <p:spPr>
          <a:xfrm>
            <a:off x="817925" y="1659450"/>
            <a:ext cx="821700" cy="6438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2599" name="Google Shape;2599;p54"/>
          <p:cNvSpPr txBox="1"/>
          <p:nvPr>
            <p:ph idx="4" type="subTitle"/>
          </p:nvPr>
        </p:nvSpPr>
        <p:spPr>
          <a:xfrm>
            <a:off x="1559675" y="1848875"/>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Problem </a:t>
            </a:r>
            <a:r>
              <a:rPr lang="en"/>
              <a:t>Statement</a:t>
            </a:r>
            <a:endParaRPr/>
          </a:p>
        </p:txBody>
      </p:sp>
      <p:sp>
        <p:nvSpPr>
          <p:cNvPr id="2600" name="Google Shape;2600;p54"/>
          <p:cNvSpPr txBox="1"/>
          <p:nvPr>
            <p:ph idx="6" type="title"/>
          </p:nvPr>
        </p:nvSpPr>
        <p:spPr>
          <a:xfrm>
            <a:off x="817925" y="2631975"/>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2601" name="Google Shape;2601;p54"/>
          <p:cNvSpPr txBox="1"/>
          <p:nvPr>
            <p:ph idx="7" type="subTitle"/>
          </p:nvPr>
        </p:nvSpPr>
        <p:spPr>
          <a:xfrm>
            <a:off x="1663525" y="2802325"/>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Pre Processings</a:t>
            </a:r>
            <a:endParaRPr/>
          </a:p>
        </p:txBody>
      </p:sp>
      <p:sp>
        <p:nvSpPr>
          <p:cNvPr id="2602" name="Google Shape;2602;p54"/>
          <p:cNvSpPr txBox="1"/>
          <p:nvPr>
            <p:ph idx="9" type="title"/>
          </p:nvPr>
        </p:nvSpPr>
        <p:spPr>
          <a:xfrm>
            <a:off x="871075" y="3624325"/>
            <a:ext cx="821700" cy="7647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04</a:t>
            </a:r>
            <a:endParaRPr>
              <a:solidFill>
                <a:schemeClr val="dk1"/>
              </a:solidFill>
            </a:endParaRPr>
          </a:p>
        </p:txBody>
      </p:sp>
      <p:sp>
        <p:nvSpPr>
          <p:cNvPr id="2603" name="Google Shape;2603;p54"/>
          <p:cNvSpPr txBox="1"/>
          <p:nvPr>
            <p:ph idx="13" type="subTitle"/>
          </p:nvPr>
        </p:nvSpPr>
        <p:spPr>
          <a:xfrm>
            <a:off x="1606325" y="3559525"/>
            <a:ext cx="2793900" cy="7647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Exploratory Data Analysis (EDA )</a:t>
            </a:r>
            <a:endParaRPr/>
          </a:p>
        </p:txBody>
      </p:sp>
      <p:sp>
        <p:nvSpPr>
          <p:cNvPr id="2604" name="Google Shape;2604;p54"/>
          <p:cNvSpPr txBox="1"/>
          <p:nvPr>
            <p:ph idx="15" type="title"/>
          </p:nvPr>
        </p:nvSpPr>
        <p:spPr>
          <a:xfrm>
            <a:off x="4707713" y="91959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05</a:t>
            </a:r>
            <a:endParaRPr>
              <a:solidFill>
                <a:schemeClr val="dk1"/>
              </a:solidFill>
            </a:endParaRPr>
          </a:p>
        </p:txBody>
      </p:sp>
      <p:sp>
        <p:nvSpPr>
          <p:cNvPr id="2605" name="Google Shape;2605;p54"/>
          <p:cNvSpPr txBox="1"/>
          <p:nvPr>
            <p:ph idx="16" type="subTitle"/>
          </p:nvPr>
        </p:nvSpPr>
        <p:spPr>
          <a:xfrm>
            <a:off x="5529425" y="1070425"/>
            <a:ext cx="2887200" cy="3561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Feature Extraction</a:t>
            </a:r>
            <a:endParaRPr/>
          </a:p>
        </p:txBody>
      </p:sp>
      <p:sp>
        <p:nvSpPr>
          <p:cNvPr id="2606" name="Google Shape;2606;p54"/>
          <p:cNvSpPr txBox="1"/>
          <p:nvPr>
            <p:ph idx="18" type="title"/>
          </p:nvPr>
        </p:nvSpPr>
        <p:spPr>
          <a:xfrm>
            <a:off x="4707725" y="1749025"/>
            <a:ext cx="821700" cy="6858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06</a:t>
            </a:r>
            <a:endParaRPr>
              <a:solidFill>
                <a:schemeClr val="dk1"/>
              </a:solidFill>
            </a:endParaRPr>
          </a:p>
        </p:txBody>
      </p:sp>
      <p:sp>
        <p:nvSpPr>
          <p:cNvPr id="2607" name="Google Shape;2607;p54"/>
          <p:cNvSpPr txBox="1"/>
          <p:nvPr>
            <p:ph idx="19" type="subTitle"/>
          </p:nvPr>
        </p:nvSpPr>
        <p:spPr>
          <a:xfrm>
            <a:off x="5643713" y="19237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Model Building</a:t>
            </a:r>
            <a:endParaRPr/>
          </a:p>
        </p:txBody>
      </p:sp>
      <p:grpSp>
        <p:nvGrpSpPr>
          <p:cNvPr id="2608" name="Google Shape;2608;p54"/>
          <p:cNvGrpSpPr/>
          <p:nvPr/>
        </p:nvGrpSpPr>
        <p:grpSpPr>
          <a:xfrm>
            <a:off x="7391908" y="722871"/>
            <a:ext cx="793256" cy="182899"/>
            <a:chOff x="2685575" y="2835950"/>
            <a:chExt cx="433000" cy="99825"/>
          </a:xfrm>
        </p:grpSpPr>
        <p:sp>
          <p:nvSpPr>
            <p:cNvPr id="2609" name="Google Shape;2609;p5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3" name="Google Shape;2613;p5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4">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4"/>
          <p:cNvSpPr txBox="1"/>
          <p:nvPr>
            <p:ph idx="18" type="title"/>
          </p:nvPr>
        </p:nvSpPr>
        <p:spPr>
          <a:xfrm>
            <a:off x="4757250" y="2566275"/>
            <a:ext cx="821700" cy="6858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07</a:t>
            </a:r>
            <a:r>
              <a:rPr lang="en">
                <a:solidFill>
                  <a:schemeClr val="dk1"/>
                </a:solidFill>
              </a:rPr>
              <a:t>0</a:t>
            </a:r>
            <a:endParaRPr>
              <a:solidFill>
                <a:schemeClr val="dk1"/>
              </a:solidFill>
            </a:endParaRPr>
          </a:p>
        </p:txBody>
      </p:sp>
      <p:sp>
        <p:nvSpPr>
          <p:cNvPr id="2619" name="Google Shape;2619;p54"/>
          <p:cNvSpPr/>
          <p:nvPr/>
        </p:nvSpPr>
        <p:spPr>
          <a:xfrm>
            <a:off x="4822925" y="2709850"/>
            <a:ext cx="591300" cy="554400"/>
          </a:xfrm>
          <a:prstGeom prst="flowChartConnector">
            <a:avLst/>
          </a:prstGeom>
          <a:solidFill>
            <a:schemeClr val="lt2"/>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2300">
                <a:latin typeface="Aldrich"/>
                <a:ea typeface="Aldrich"/>
                <a:cs typeface="Aldrich"/>
                <a:sym typeface="Aldrich"/>
              </a:rPr>
              <a:t>07</a:t>
            </a:r>
            <a:endParaRPr sz="2400">
              <a:latin typeface="Times New Roman"/>
              <a:ea typeface="Times New Roman"/>
              <a:cs typeface="Times New Roman"/>
              <a:sym typeface="Times New Roman"/>
            </a:endParaRPr>
          </a:p>
        </p:txBody>
      </p:sp>
      <p:sp>
        <p:nvSpPr>
          <p:cNvPr id="2620" name="Google Shape;2620;p54"/>
          <p:cNvSpPr txBox="1"/>
          <p:nvPr/>
        </p:nvSpPr>
        <p:spPr>
          <a:xfrm>
            <a:off x="5643725" y="2651850"/>
            <a:ext cx="3091200" cy="7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Aldrich"/>
                <a:ea typeface="Aldrich"/>
                <a:cs typeface="Aldrich"/>
                <a:sym typeface="Aldrich"/>
              </a:rPr>
              <a:t>Predict Test Data &amp; Deployment </a:t>
            </a:r>
            <a:endParaRPr sz="2100">
              <a:solidFill>
                <a:schemeClr val="lt1"/>
              </a:solidFill>
              <a:latin typeface="Aldrich"/>
              <a:ea typeface="Aldrich"/>
              <a:cs typeface="Aldrich"/>
              <a:sym typeface="Aldrich"/>
            </a:endParaRPr>
          </a:p>
        </p:txBody>
      </p:sp>
      <p:sp>
        <p:nvSpPr>
          <p:cNvPr id="2621" name="Google Shape;2621;p54"/>
          <p:cNvSpPr/>
          <p:nvPr/>
        </p:nvSpPr>
        <p:spPr>
          <a:xfrm>
            <a:off x="4822925" y="3664675"/>
            <a:ext cx="591300" cy="554400"/>
          </a:xfrm>
          <a:prstGeom prst="flowChartConnector">
            <a:avLst/>
          </a:prstGeom>
          <a:solidFill>
            <a:schemeClr val="lt2"/>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2300">
                <a:latin typeface="Aldrich"/>
                <a:ea typeface="Aldrich"/>
                <a:cs typeface="Aldrich"/>
                <a:sym typeface="Aldrich"/>
              </a:rPr>
              <a:t>08</a:t>
            </a:r>
            <a:endParaRPr sz="2400">
              <a:latin typeface="Times New Roman"/>
              <a:ea typeface="Times New Roman"/>
              <a:cs typeface="Times New Roman"/>
              <a:sym typeface="Times New Roman"/>
            </a:endParaRPr>
          </a:p>
        </p:txBody>
      </p:sp>
      <p:sp>
        <p:nvSpPr>
          <p:cNvPr id="2622" name="Google Shape;2622;p54"/>
          <p:cNvSpPr txBox="1"/>
          <p:nvPr/>
        </p:nvSpPr>
        <p:spPr>
          <a:xfrm>
            <a:off x="5524325" y="3693025"/>
            <a:ext cx="333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Aldrich"/>
                <a:ea typeface="Aldrich"/>
                <a:cs typeface="Aldrich"/>
                <a:sym typeface="Aldrich"/>
              </a:rPr>
              <a:t>Conclusion &amp; Scope</a:t>
            </a:r>
            <a:endParaRPr sz="2100">
              <a:solidFill>
                <a:schemeClr val="lt1"/>
              </a:solidFill>
              <a:latin typeface="Aldrich"/>
              <a:ea typeface="Aldrich"/>
              <a:cs typeface="Aldrich"/>
              <a:sym typeface="Aldric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97"/>
                                        </p:tgtEl>
                                        <p:attrNameLst>
                                          <p:attrName>style.visibility</p:attrName>
                                        </p:attrNameLst>
                                      </p:cBhvr>
                                      <p:to>
                                        <p:strVal val="visible"/>
                                      </p:to>
                                    </p:set>
                                    <p:animEffect filter="fade" transition="in">
                                      <p:cBhvr>
                                        <p:cTn dur="1000"/>
                                        <p:tgtEl>
                                          <p:spTgt spid="2597"/>
                                        </p:tgtEl>
                                      </p:cBhvr>
                                    </p:animEffect>
                                  </p:childTnLst>
                                </p:cTn>
                              </p:par>
                              <p:par>
                                <p:cTn fill="hold" nodeType="withEffect" presetClass="entr" presetID="10" presetSubtype="0">
                                  <p:stCondLst>
                                    <p:cond delay="0"/>
                                  </p:stCondLst>
                                  <p:childTnLst>
                                    <p:set>
                                      <p:cBhvr>
                                        <p:cTn dur="1" fill="hold">
                                          <p:stCondLst>
                                            <p:cond delay="0"/>
                                          </p:stCondLst>
                                        </p:cTn>
                                        <p:tgtEl>
                                          <p:spTgt spid="2599"/>
                                        </p:tgtEl>
                                        <p:attrNameLst>
                                          <p:attrName>style.visibility</p:attrName>
                                        </p:attrNameLst>
                                      </p:cBhvr>
                                      <p:to>
                                        <p:strVal val="visible"/>
                                      </p:to>
                                    </p:set>
                                    <p:animEffect filter="fade" transition="in">
                                      <p:cBhvr>
                                        <p:cTn dur="1000"/>
                                        <p:tgtEl>
                                          <p:spTgt spid="2599"/>
                                        </p:tgtEl>
                                      </p:cBhvr>
                                    </p:animEffect>
                                  </p:childTnLst>
                                </p:cTn>
                              </p:par>
                              <p:par>
                                <p:cTn fill="hold" nodeType="withEffect" presetClass="entr" presetID="10" presetSubtype="0">
                                  <p:stCondLst>
                                    <p:cond delay="0"/>
                                  </p:stCondLst>
                                  <p:childTnLst>
                                    <p:set>
                                      <p:cBhvr>
                                        <p:cTn dur="1" fill="hold">
                                          <p:stCondLst>
                                            <p:cond delay="0"/>
                                          </p:stCondLst>
                                        </p:cTn>
                                        <p:tgtEl>
                                          <p:spTgt spid="2601"/>
                                        </p:tgtEl>
                                        <p:attrNameLst>
                                          <p:attrName>style.visibility</p:attrName>
                                        </p:attrNameLst>
                                      </p:cBhvr>
                                      <p:to>
                                        <p:strVal val="visible"/>
                                      </p:to>
                                    </p:set>
                                    <p:animEffect filter="fade" transition="in">
                                      <p:cBhvr>
                                        <p:cTn dur="1000"/>
                                        <p:tgtEl>
                                          <p:spTgt spid="2601"/>
                                        </p:tgtEl>
                                      </p:cBhvr>
                                    </p:animEffect>
                                  </p:childTnLst>
                                </p:cTn>
                              </p:par>
                              <p:par>
                                <p:cTn fill="hold" nodeType="withEffect" presetClass="entr" presetID="10" presetSubtype="0">
                                  <p:stCondLst>
                                    <p:cond delay="0"/>
                                  </p:stCondLst>
                                  <p:childTnLst>
                                    <p:set>
                                      <p:cBhvr>
                                        <p:cTn dur="1" fill="hold">
                                          <p:stCondLst>
                                            <p:cond delay="0"/>
                                          </p:stCondLst>
                                        </p:cTn>
                                        <p:tgtEl>
                                          <p:spTgt spid="2603"/>
                                        </p:tgtEl>
                                        <p:attrNameLst>
                                          <p:attrName>style.visibility</p:attrName>
                                        </p:attrNameLst>
                                      </p:cBhvr>
                                      <p:to>
                                        <p:strVal val="visible"/>
                                      </p:to>
                                    </p:set>
                                    <p:animEffect filter="fade" transition="in">
                                      <p:cBhvr>
                                        <p:cTn dur="1000"/>
                                        <p:tgtEl>
                                          <p:spTgt spid="2603"/>
                                        </p:tgtEl>
                                      </p:cBhvr>
                                    </p:animEffect>
                                  </p:childTnLst>
                                </p:cTn>
                              </p:par>
                              <p:par>
                                <p:cTn fill="hold" nodeType="withEffect" presetClass="entr" presetID="10" presetSubtype="0">
                                  <p:stCondLst>
                                    <p:cond delay="0"/>
                                  </p:stCondLst>
                                  <p:childTnLst>
                                    <p:set>
                                      <p:cBhvr>
                                        <p:cTn dur="1" fill="hold">
                                          <p:stCondLst>
                                            <p:cond delay="0"/>
                                          </p:stCondLst>
                                        </p:cTn>
                                        <p:tgtEl>
                                          <p:spTgt spid="2605"/>
                                        </p:tgtEl>
                                        <p:attrNameLst>
                                          <p:attrName>style.visibility</p:attrName>
                                        </p:attrNameLst>
                                      </p:cBhvr>
                                      <p:to>
                                        <p:strVal val="visible"/>
                                      </p:to>
                                    </p:set>
                                    <p:animEffect filter="fade" transition="in">
                                      <p:cBhvr>
                                        <p:cTn dur="1000"/>
                                        <p:tgtEl>
                                          <p:spTgt spid="2605"/>
                                        </p:tgtEl>
                                      </p:cBhvr>
                                    </p:animEffect>
                                  </p:childTnLst>
                                </p:cTn>
                              </p:par>
                              <p:par>
                                <p:cTn fill="hold" nodeType="withEffect" presetClass="entr" presetID="10" presetSubtype="0">
                                  <p:stCondLst>
                                    <p:cond delay="0"/>
                                  </p:stCondLst>
                                  <p:childTnLst>
                                    <p:set>
                                      <p:cBhvr>
                                        <p:cTn dur="1" fill="hold">
                                          <p:stCondLst>
                                            <p:cond delay="0"/>
                                          </p:stCondLst>
                                        </p:cTn>
                                        <p:tgtEl>
                                          <p:spTgt spid="2607"/>
                                        </p:tgtEl>
                                        <p:attrNameLst>
                                          <p:attrName>style.visibility</p:attrName>
                                        </p:attrNameLst>
                                      </p:cBhvr>
                                      <p:to>
                                        <p:strVal val="visible"/>
                                      </p:to>
                                    </p:set>
                                    <p:animEffect filter="fade" transition="in">
                                      <p:cBhvr>
                                        <p:cTn dur="1000"/>
                                        <p:tgtEl>
                                          <p:spTgt spid="2607"/>
                                        </p:tgtEl>
                                      </p:cBhvr>
                                    </p:animEffect>
                                  </p:childTnLst>
                                </p:cTn>
                              </p:par>
                              <p:par>
                                <p:cTn fill="hold" nodeType="withEffect" presetClass="entr" presetID="23" presetSubtype="16">
                                  <p:stCondLst>
                                    <p:cond delay="0"/>
                                  </p:stCondLst>
                                  <p:childTnLst>
                                    <p:set>
                                      <p:cBhvr>
                                        <p:cTn dur="1" fill="hold">
                                          <p:stCondLst>
                                            <p:cond delay="0"/>
                                          </p:stCondLst>
                                        </p:cTn>
                                        <p:tgtEl>
                                          <p:spTgt spid="2589"/>
                                        </p:tgtEl>
                                        <p:attrNameLst>
                                          <p:attrName>style.visibility</p:attrName>
                                        </p:attrNameLst>
                                      </p:cBhvr>
                                      <p:to>
                                        <p:strVal val="visible"/>
                                      </p:to>
                                    </p:set>
                                    <p:anim calcmode="lin" valueType="num">
                                      <p:cBhvr additive="base">
                                        <p:cTn dur="1000"/>
                                        <p:tgtEl>
                                          <p:spTgt spid="2589"/>
                                        </p:tgtEl>
                                        <p:attrNameLst>
                                          <p:attrName>ppt_w</p:attrName>
                                        </p:attrNameLst>
                                      </p:cBhvr>
                                      <p:tavLst>
                                        <p:tav fmla="" tm="0">
                                          <p:val>
                                            <p:strVal val="0"/>
                                          </p:val>
                                        </p:tav>
                                        <p:tav fmla="" tm="100000">
                                          <p:val>
                                            <p:strVal val="#ppt_w"/>
                                          </p:val>
                                        </p:tav>
                                      </p:tavLst>
                                    </p:anim>
                                    <p:anim calcmode="lin" valueType="num">
                                      <p:cBhvr additive="base">
                                        <p:cTn dur="1000"/>
                                        <p:tgtEl>
                                          <p:spTgt spid="25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0"/>
                                        </p:tgtEl>
                                        <p:attrNameLst>
                                          <p:attrName>style.visibility</p:attrName>
                                        </p:attrNameLst>
                                      </p:cBhvr>
                                      <p:to>
                                        <p:strVal val="visible"/>
                                      </p:to>
                                    </p:set>
                                    <p:anim calcmode="lin" valueType="num">
                                      <p:cBhvr additive="base">
                                        <p:cTn dur="1000"/>
                                        <p:tgtEl>
                                          <p:spTgt spid="2590"/>
                                        </p:tgtEl>
                                        <p:attrNameLst>
                                          <p:attrName>ppt_w</p:attrName>
                                        </p:attrNameLst>
                                      </p:cBhvr>
                                      <p:tavLst>
                                        <p:tav fmla="" tm="0">
                                          <p:val>
                                            <p:strVal val="0"/>
                                          </p:val>
                                        </p:tav>
                                        <p:tav fmla="" tm="100000">
                                          <p:val>
                                            <p:strVal val="#ppt_w"/>
                                          </p:val>
                                        </p:tav>
                                      </p:tavLst>
                                    </p:anim>
                                    <p:anim calcmode="lin" valueType="num">
                                      <p:cBhvr additive="base">
                                        <p:cTn dur="1000"/>
                                        <p:tgtEl>
                                          <p:spTgt spid="259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1"/>
                                        </p:tgtEl>
                                        <p:attrNameLst>
                                          <p:attrName>style.visibility</p:attrName>
                                        </p:attrNameLst>
                                      </p:cBhvr>
                                      <p:to>
                                        <p:strVal val="visible"/>
                                      </p:to>
                                    </p:set>
                                    <p:anim calcmode="lin" valueType="num">
                                      <p:cBhvr additive="base">
                                        <p:cTn dur="1000"/>
                                        <p:tgtEl>
                                          <p:spTgt spid="2591"/>
                                        </p:tgtEl>
                                        <p:attrNameLst>
                                          <p:attrName>ppt_w</p:attrName>
                                        </p:attrNameLst>
                                      </p:cBhvr>
                                      <p:tavLst>
                                        <p:tav fmla="" tm="0">
                                          <p:val>
                                            <p:strVal val="0"/>
                                          </p:val>
                                        </p:tav>
                                        <p:tav fmla="" tm="100000">
                                          <p:val>
                                            <p:strVal val="#ppt_w"/>
                                          </p:val>
                                        </p:tav>
                                      </p:tavLst>
                                    </p:anim>
                                    <p:anim calcmode="lin" valueType="num">
                                      <p:cBhvr additive="base">
                                        <p:cTn dur="1000"/>
                                        <p:tgtEl>
                                          <p:spTgt spid="259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2"/>
                                        </p:tgtEl>
                                        <p:attrNameLst>
                                          <p:attrName>style.visibility</p:attrName>
                                        </p:attrNameLst>
                                      </p:cBhvr>
                                      <p:to>
                                        <p:strVal val="visible"/>
                                      </p:to>
                                    </p:set>
                                    <p:anim calcmode="lin" valueType="num">
                                      <p:cBhvr additive="base">
                                        <p:cTn dur="1000"/>
                                        <p:tgtEl>
                                          <p:spTgt spid="2592"/>
                                        </p:tgtEl>
                                        <p:attrNameLst>
                                          <p:attrName>ppt_w</p:attrName>
                                        </p:attrNameLst>
                                      </p:cBhvr>
                                      <p:tavLst>
                                        <p:tav fmla="" tm="0">
                                          <p:val>
                                            <p:strVal val="0"/>
                                          </p:val>
                                        </p:tav>
                                        <p:tav fmla="" tm="100000">
                                          <p:val>
                                            <p:strVal val="#ppt_w"/>
                                          </p:val>
                                        </p:tav>
                                      </p:tavLst>
                                    </p:anim>
                                    <p:anim calcmode="lin" valueType="num">
                                      <p:cBhvr additive="base">
                                        <p:cTn dur="1000"/>
                                        <p:tgtEl>
                                          <p:spTgt spid="259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4"/>
                                        </p:tgtEl>
                                        <p:attrNameLst>
                                          <p:attrName>style.visibility</p:attrName>
                                        </p:attrNameLst>
                                      </p:cBhvr>
                                      <p:to>
                                        <p:strVal val="visible"/>
                                      </p:to>
                                    </p:set>
                                    <p:anim calcmode="lin" valueType="num">
                                      <p:cBhvr additive="base">
                                        <p:cTn dur="1000"/>
                                        <p:tgtEl>
                                          <p:spTgt spid="2594"/>
                                        </p:tgtEl>
                                        <p:attrNameLst>
                                          <p:attrName>ppt_w</p:attrName>
                                        </p:attrNameLst>
                                      </p:cBhvr>
                                      <p:tavLst>
                                        <p:tav fmla="" tm="0">
                                          <p:val>
                                            <p:strVal val="0"/>
                                          </p:val>
                                        </p:tav>
                                        <p:tav fmla="" tm="100000">
                                          <p:val>
                                            <p:strVal val="#ppt_w"/>
                                          </p:val>
                                        </p:tav>
                                      </p:tavLst>
                                    </p:anim>
                                    <p:anim calcmode="lin" valueType="num">
                                      <p:cBhvr additive="base">
                                        <p:cTn dur="1000"/>
                                        <p:tgtEl>
                                          <p:spTgt spid="259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3"/>
                                        </p:tgtEl>
                                        <p:attrNameLst>
                                          <p:attrName>style.visibility</p:attrName>
                                        </p:attrNameLst>
                                      </p:cBhvr>
                                      <p:to>
                                        <p:strVal val="visible"/>
                                      </p:to>
                                    </p:set>
                                    <p:anim calcmode="lin" valueType="num">
                                      <p:cBhvr additive="base">
                                        <p:cTn dur="1000"/>
                                        <p:tgtEl>
                                          <p:spTgt spid="2593"/>
                                        </p:tgtEl>
                                        <p:attrNameLst>
                                          <p:attrName>ppt_w</p:attrName>
                                        </p:attrNameLst>
                                      </p:cBhvr>
                                      <p:tavLst>
                                        <p:tav fmla="" tm="0">
                                          <p:val>
                                            <p:strVal val="0"/>
                                          </p:val>
                                        </p:tav>
                                        <p:tav fmla="" tm="100000">
                                          <p:val>
                                            <p:strVal val="#ppt_w"/>
                                          </p:val>
                                        </p:tav>
                                      </p:tavLst>
                                    </p:anim>
                                    <p:anim calcmode="lin" valueType="num">
                                      <p:cBhvr additive="base">
                                        <p:cTn dur="1000"/>
                                        <p:tgtEl>
                                          <p:spTgt spid="2593"/>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596"/>
                                        </p:tgtEl>
                                        <p:attrNameLst>
                                          <p:attrName>style.visibility</p:attrName>
                                        </p:attrNameLst>
                                      </p:cBhvr>
                                      <p:to>
                                        <p:strVal val="visible"/>
                                      </p:to>
                                    </p:set>
                                    <p:animEffect filter="fade" transition="in">
                                      <p:cBhvr>
                                        <p:cTn dur="1000"/>
                                        <p:tgtEl>
                                          <p:spTgt spid="2596"/>
                                        </p:tgtEl>
                                      </p:cBhvr>
                                    </p:animEffect>
                                  </p:childTnLst>
                                </p:cTn>
                              </p:par>
                              <p:par>
                                <p:cTn fill="hold" nodeType="withEffect" presetClass="entr" presetID="10" presetSubtype="0">
                                  <p:stCondLst>
                                    <p:cond delay="0"/>
                                  </p:stCondLst>
                                  <p:childTnLst>
                                    <p:set>
                                      <p:cBhvr>
                                        <p:cTn dur="1" fill="hold">
                                          <p:stCondLst>
                                            <p:cond delay="0"/>
                                          </p:stCondLst>
                                        </p:cTn>
                                        <p:tgtEl>
                                          <p:spTgt spid="2598"/>
                                        </p:tgtEl>
                                        <p:attrNameLst>
                                          <p:attrName>style.visibility</p:attrName>
                                        </p:attrNameLst>
                                      </p:cBhvr>
                                      <p:to>
                                        <p:strVal val="visible"/>
                                      </p:to>
                                    </p:set>
                                    <p:animEffect filter="fade" transition="in">
                                      <p:cBhvr>
                                        <p:cTn dur="1000"/>
                                        <p:tgtEl>
                                          <p:spTgt spid="2598"/>
                                        </p:tgtEl>
                                      </p:cBhvr>
                                    </p:animEffect>
                                  </p:childTnLst>
                                </p:cTn>
                              </p:par>
                              <p:par>
                                <p:cTn fill="hold" nodeType="withEffect" presetClass="entr" presetID="10" presetSubtype="0">
                                  <p:stCondLst>
                                    <p:cond delay="0"/>
                                  </p:stCondLst>
                                  <p:childTnLst>
                                    <p:set>
                                      <p:cBhvr>
                                        <p:cTn dur="1" fill="hold">
                                          <p:stCondLst>
                                            <p:cond delay="0"/>
                                          </p:stCondLst>
                                        </p:cTn>
                                        <p:tgtEl>
                                          <p:spTgt spid="2600"/>
                                        </p:tgtEl>
                                        <p:attrNameLst>
                                          <p:attrName>style.visibility</p:attrName>
                                        </p:attrNameLst>
                                      </p:cBhvr>
                                      <p:to>
                                        <p:strVal val="visible"/>
                                      </p:to>
                                    </p:set>
                                    <p:animEffect filter="fade" transition="in">
                                      <p:cBhvr>
                                        <p:cTn dur="1000"/>
                                        <p:tgtEl>
                                          <p:spTgt spid="2600"/>
                                        </p:tgtEl>
                                      </p:cBhvr>
                                    </p:animEffect>
                                  </p:childTnLst>
                                </p:cTn>
                              </p:par>
                              <p:par>
                                <p:cTn fill="hold" nodeType="withEffect" presetClass="entr" presetID="10" presetSubtype="0">
                                  <p:stCondLst>
                                    <p:cond delay="0"/>
                                  </p:stCondLst>
                                  <p:childTnLst>
                                    <p:set>
                                      <p:cBhvr>
                                        <p:cTn dur="1" fill="hold">
                                          <p:stCondLst>
                                            <p:cond delay="0"/>
                                          </p:stCondLst>
                                        </p:cTn>
                                        <p:tgtEl>
                                          <p:spTgt spid="2602"/>
                                        </p:tgtEl>
                                        <p:attrNameLst>
                                          <p:attrName>style.visibility</p:attrName>
                                        </p:attrNameLst>
                                      </p:cBhvr>
                                      <p:to>
                                        <p:strVal val="visible"/>
                                      </p:to>
                                    </p:set>
                                    <p:animEffect filter="fade" transition="in">
                                      <p:cBhvr>
                                        <p:cTn dur="1000"/>
                                        <p:tgtEl>
                                          <p:spTgt spid="2602"/>
                                        </p:tgtEl>
                                      </p:cBhvr>
                                    </p:animEffect>
                                  </p:childTnLst>
                                </p:cTn>
                              </p:par>
                              <p:par>
                                <p:cTn fill="hold" nodeType="withEffect" presetClass="entr" presetID="10" presetSubtype="0">
                                  <p:stCondLst>
                                    <p:cond delay="0"/>
                                  </p:stCondLst>
                                  <p:childTnLst>
                                    <p:set>
                                      <p:cBhvr>
                                        <p:cTn dur="1" fill="hold">
                                          <p:stCondLst>
                                            <p:cond delay="0"/>
                                          </p:stCondLst>
                                        </p:cTn>
                                        <p:tgtEl>
                                          <p:spTgt spid="2604"/>
                                        </p:tgtEl>
                                        <p:attrNameLst>
                                          <p:attrName>style.visibility</p:attrName>
                                        </p:attrNameLst>
                                      </p:cBhvr>
                                      <p:to>
                                        <p:strVal val="visible"/>
                                      </p:to>
                                    </p:set>
                                    <p:animEffect filter="fade" transition="in">
                                      <p:cBhvr>
                                        <p:cTn dur="1000"/>
                                        <p:tgtEl>
                                          <p:spTgt spid="2604"/>
                                        </p:tgtEl>
                                      </p:cBhvr>
                                    </p:animEffect>
                                  </p:childTnLst>
                                </p:cTn>
                              </p:par>
                              <p:par>
                                <p:cTn fill="hold" nodeType="withEffect" presetClass="entr" presetID="10" presetSubtype="0">
                                  <p:stCondLst>
                                    <p:cond delay="0"/>
                                  </p:stCondLst>
                                  <p:childTnLst>
                                    <p:set>
                                      <p:cBhvr>
                                        <p:cTn dur="1" fill="hold">
                                          <p:stCondLst>
                                            <p:cond delay="0"/>
                                          </p:stCondLst>
                                        </p:cTn>
                                        <p:tgtEl>
                                          <p:spTgt spid="2606"/>
                                        </p:tgtEl>
                                        <p:attrNameLst>
                                          <p:attrName>style.visibility</p:attrName>
                                        </p:attrNameLst>
                                      </p:cBhvr>
                                      <p:to>
                                        <p:strVal val="visible"/>
                                      </p:to>
                                    </p:set>
                                    <p:animEffect filter="fade" transition="in">
                                      <p:cBhvr>
                                        <p:cTn dur="1000"/>
                                        <p:tgtEl>
                                          <p:spTgt spid="2606"/>
                                        </p:tgtEl>
                                      </p:cBhvr>
                                    </p:animEffect>
                                  </p:childTnLst>
                                </p:cTn>
                              </p:par>
                              <p:par>
                                <p:cTn fill="hold" nodeType="withEffect" presetClass="entr" presetID="2" presetSubtype="8">
                                  <p:stCondLst>
                                    <p:cond delay="0"/>
                                  </p:stCondLst>
                                  <p:childTnLst>
                                    <p:set>
                                      <p:cBhvr>
                                        <p:cTn dur="1" fill="hold">
                                          <p:stCondLst>
                                            <p:cond delay="0"/>
                                          </p:stCondLst>
                                        </p:cTn>
                                        <p:tgtEl>
                                          <p:spTgt spid="2595"/>
                                        </p:tgtEl>
                                        <p:attrNameLst>
                                          <p:attrName>style.visibility</p:attrName>
                                        </p:attrNameLst>
                                      </p:cBhvr>
                                      <p:to>
                                        <p:strVal val="visible"/>
                                      </p:to>
                                    </p:set>
                                    <p:anim calcmode="lin" valueType="num">
                                      <p:cBhvr additive="base">
                                        <p:cTn dur="1000"/>
                                        <p:tgtEl>
                                          <p:spTgt spid="259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13"/>
                                        </p:tgtEl>
                                        <p:attrNameLst>
                                          <p:attrName>style.visibility</p:attrName>
                                        </p:attrNameLst>
                                      </p:cBhvr>
                                      <p:to>
                                        <p:strVal val="visible"/>
                                      </p:to>
                                    </p:set>
                                    <p:animEffect filter="fade" transition="in">
                                      <p:cBhvr>
                                        <p:cTn dur="1000"/>
                                        <p:tgtEl>
                                          <p:spTgt spid="2613"/>
                                        </p:tgtEl>
                                      </p:cBhvr>
                                    </p:animEffect>
                                  </p:childTnLst>
                                </p:cTn>
                              </p:par>
                              <p:par>
                                <p:cTn fill="hold" nodeType="withEffect" presetClass="entr" presetID="10" presetSubtype="0">
                                  <p:stCondLst>
                                    <p:cond delay="0"/>
                                  </p:stCondLst>
                                  <p:childTnLst>
                                    <p:set>
                                      <p:cBhvr>
                                        <p:cTn dur="1" fill="hold">
                                          <p:stCondLst>
                                            <p:cond delay="0"/>
                                          </p:stCondLst>
                                        </p:cTn>
                                        <p:tgtEl>
                                          <p:spTgt spid="2614"/>
                                        </p:tgtEl>
                                        <p:attrNameLst>
                                          <p:attrName>style.visibility</p:attrName>
                                        </p:attrNameLst>
                                      </p:cBhvr>
                                      <p:to>
                                        <p:strVal val="visible"/>
                                      </p:to>
                                    </p:set>
                                    <p:animEffect filter="fade" transition="in">
                                      <p:cBhvr>
                                        <p:cTn dur="1000"/>
                                        <p:tgtEl>
                                          <p:spTgt spid="2614"/>
                                        </p:tgtEl>
                                      </p:cBhvr>
                                    </p:animEffect>
                                  </p:childTnLst>
                                </p:cTn>
                              </p:par>
                              <p:par>
                                <p:cTn fill="hold" nodeType="withEffect" presetClass="entr" presetID="10" presetSubtype="0">
                                  <p:stCondLst>
                                    <p:cond delay="0"/>
                                  </p:stCondLst>
                                  <p:childTnLst>
                                    <p:set>
                                      <p:cBhvr>
                                        <p:cTn dur="1" fill="hold">
                                          <p:stCondLst>
                                            <p:cond delay="0"/>
                                          </p:stCondLst>
                                        </p:cTn>
                                        <p:tgtEl>
                                          <p:spTgt spid="2615"/>
                                        </p:tgtEl>
                                        <p:attrNameLst>
                                          <p:attrName>style.visibility</p:attrName>
                                        </p:attrNameLst>
                                      </p:cBhvr>
                                      <p:to>
                                        <p:strVal val="visible"/>
                                      </p:to>
                                    </p:set>
                                    <p:animEffect filter="fade" transition="in">
                                      <p:cBhvr>
                                        <p:cTn dur="1000"/>
                                        <p:tgtEl>
                                          <p:spTgt spid="2615"/>
                                        </p:tgtEl>
                                      </p:cBhvr>
                                    </p:animEffect>
                                  </p:childTnLst>
                                </p:cTn>
                              </p:par>
                              <p:par>
                                <p:cTn fill="hold" nodeType="withEffect" presetClass="entr" presetID="10" presetSubtype="0">
                                  <p:stCondLst>
                                    <p:cond delay="0"/>
                                  </p:stCondLst>
                                  <p:childTnLst>
                                    <p:set>
                                      <p:cBhvr>
                                        <p:cTn dur="1" fill="hold">
                                          <p:stCondLst>
                                            <p:cond delay="0"/>
                                          </p:stCondLst>
                                        </p:cTn>
                                        <p:tgtEl>
                                          <p:spTgt spid="2616"/>
                                        </p:tgtEl>
                                        <p:attrNameLst>
                                          <p:attrName>style.visibility</p:attrName>
                                        </p:attrNameLst>
                                      </p:cBhvr>
                                      <p:to>
                                        <p:strVal val="visible"/>
                                      </p:to>
                                    </p:set>
                                    <p:animEffect filter="fade" transition="in">
                                      <p:cBhvr>
                                        <p:cTn dur="1000"/>
                                        <p:tgtEl>
                                          <p:spTgt spid="2616"/>
                                        </p:tgtEl>
                                      </p:cBhvr>
                                    </p:animEffect>
                                  </p:childTnLst>
                                </p:cTn>
                              </p:par>
                              <p:par>
                                <p:cTn fill="hold" nodeType="withEffect" presetClass="entr" presetID="10" presetSubtype="0">
                                  <p:stCondLst>
                                    <p:cond delay="0"/>
                                  </p:stCondLst>
                                  <p:childTnLst>
                                    <p:set>
                                      <p:cBhvr>
                                        <p:cTn dur="1" fill="hold">
                                          <p:stCondLst>
                                            <p:cond delay="0"/>
                                          </p:stCondLst>
                                        </p:cTn>
                                        <p:tgtEl>
                                          <p:spTgt spid="2617"/>
                                        </p:tgtEl>
                                        <p:attrNameLst>
                                          <p:attrName>style.visibility</p:attrName>
                                        </p:attrNameLst>
                                      </p:cBhvr>
                                      <p:to>
                                        <p:strVal val="visible"/>
                                      </p:to>
                                    </p:set>
                                    <p:animEffect filter="fade" transition="in">
                                      <p:cBhvr>
                                        <p:cTn dur="1000"/>
                                        <p:tgtEl>
                                          <p:spTgt spid="26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6" name="Shape 2626"/>
        <p:cNvGrpSpPr/>
        <p:nvPr/>
      </p:nvGrpSpPr>
      <p:grpSpPr>
        <a:xfrm>
          <a:off x="0" y="0"/>
          <a:ext cx="0" cy="0"/>
          <a:chOff x="0" y="0"/>
          <a:chExt cx="0" cy="0"/>
        </a:xfrm>
      </p:grpSpPr>
      <p:sp>
        <p:nvSpPr>
          <p:cNvPr id="2627" name="Google Shape;2627;p55"/>
          <p:cNvSpPr txBox="1"/>
          <p:nvPr>
            <p:ph type="title"/>
          </p:nvPr>
        </p:nvSpPr>
        <p:spPr>
          <a:xfrm>
            <a:off x="715500" y="469675"/>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INTRODUCTION</a:t>
            </a:r>
            <a:endParaRPr/>
          </a:p>
        </p:txBody>
      </p:sp>
      <p:sp>
        <p:nvSpPr>
          <p:cNvPr id="2628" name="Google Shape;2628;p55"/>
          <p:cNvSpPr txBox="1"/>
          <p:nvPr>
            <p:ph idx="1" type="body"/>
          </p:nvPr>
        </p:nvSpPr>
        <p:spPr>
          <a:xfrm>
            <a:off x="971550" y="1091550"/>
            <a:ext cx="7200900" cy="317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a:t>
            </a:r>
            <a:r>
              <a:rPr lang="en" sz="1500">
                <a:latin typeface="Aldrich"/>
                <a:ea typeface="Aldrich"/>
                <a:cs typeface="Aldrich"/>
                <a:sym typeface="Aldrich"/>
              </a:rPr>
              <a:t>Facial analysis from images has gained a lot of interest because it helps in several different problems like better ad targeting for customers, better content recommendation system, security surveillance, and other fields as well.</a:t>
            </a:r>
            <a:endParaRPr sz="1500">
              <a:latin typeface="Aldrich"/>
              <a:ea typeface="Aldrich"/>
              <a:cs typeface="Aldrich"/>
              <a:sym typeface="Aldrich"/>
            </a:endParaRPr>
          </a:p>
          <a:p>
            <a:pPr indent="0" lvl="0" marL="0" rtl="0" algn="l">
              <a:lnSpc>
                <a:spcPct val="115000"/>
              </a:lnSpc>
              <a:spcBef>
                <a:spcPts val="1200"/>
              </a:spcBef>
              <a:spcAft>
                <a:spcPts val="0"/>
              </a:spcAft>
              <a:buNone/>
            </a:pPr>
            <a:r>
              <a:rPr lang="en" sz="1500">
                <a:latin typeface="Aldrich"/>
                <a:ea typeface="Aldrich"/>
                <a:cs typeface="Aldrich"/>
                <a:sym typeface="Aldrich"/>
              </a:rPr>
              <a:t>Age and gender are a very important part of facial attributes and identifying them are the very basic of facial analysis and a required step for such tasks. </a:t>
            </a:r>
            <a:endParaRPr sz="1500">
              <a:latin typeface="Aldrich"/>
              <a:ea typeface="Aldrich"/>
              <a:cs typeface="Aldrich"/>
              <a:sym typeface="Aldrich"/>
            </a:endParaRPr>
          </a:p>
          <a:p>
            <a:pPr indent="0" lvl="0" marL="0" rtl="0" algn="l">
              <a:lnSpc>
                <a:spcPct val="115000"/>
              </a:lnSpc>
              <a:spcBef>
                <a:spcPts val="1200"/>
              </a:spcBef>
              <a:spcAft>
                <a:spcPts val="0"/>
              </a:spcAft>
              <a:buNone/>
            </a:pPr>
            <a:r>
              <a:rPr lang="en" sz="1500">
                <a:latin typeface="Aldrich"/>
                <a:ea typeface="Aldrich"/>
                <a:cs typeface="Aldrich"/>
                <a:sym typeface="Aldrich"/>
              </a:rPr>
              <a:t>Many companies are using these kinds of tools for different purposes making it easier for them to work with customers, cater to their needs better and create a great experience for them.</a:t>
            </a:r>
            <a:endParaRPr sz="1500">
              <a:latin typeface="Aldrich"/>
              <a:ea typeface="Aldrich"/>
              <a:cs typeface="Aldrich"/>
              <a:sym typeface="Aldrich"/>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2" name="Shape 2632"/>
        <p:cNvGrpSpPr/>
        <p:nvPr/>
      </p:nvGrpSpPr>
      <p:grpSpPr>
        <a:xfrm>
          <a:off x="0" y="0"/>
          <a:ext cx="0" cy="0"/>
          <a:chOff x="0" y="0"/>
          <a:chExt cx="0" cy="0"/>
        </a:xfrm>
      </p:grpSpPr>
      <p:sp>
        <p:nvSpPr>
          <p:cNvPr id="2633" name="Google Shape;2633;p56"/>
          <p:cNvSpPr txBox="1"/>
          <p:nvPr>
            <p:ph type="title"/>
          </p:nvPr>
        </p:nvSpPr>
        <p:spPr>
          <a:xfrm>
            <a:off x="4956350" y="1140807"/>
            <a:ext cx="2548200" cy="7944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Problem Statement</a:t>
            </a:r>
            <a:endParaRPr/>
          </a:p>
        </p:txBody>
      </p:sp>
      <p:sp>
        <p:nvSpPr>
          <p:cNvPr id="2634" name="Google Shape;2634;p56"/>
          <p:cNvSpPr txBox="1"/>
          <p:nvPr>
            <p:ph idx="1" type="subTitle"/>
          </p:nvPr>
        </p:nvSpPr>
        <p:spPr>
          <a:xfrm>
            <a:off x="3852075" y="2105900"/>
            <a:ext cx="5052600" cy="18696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t>﻿</a:t>
            </a:r>
            <a:r>
              <a:rPr lang="en" sz="1600"/>
              <a:t>The project is focused on Gender and age detection where we are predicting gender and age of detected face from an input image or webcam using OpenCV (based on CNN model) and classifying them into gender category and predefined age range in python.</a:t>
            </a:r>
            <a:endParaRPr sz="1600"/>
          </a:p>
          <a:p>
            <a:pPr indent="0" lvl="0" marL="0" rtl="0" algn="r">
              <a:spcBef>
                <a:spcPts val="0"/>
              </a:spcBef>
              <a:spcAft>
                <a:spcPts val="0"/>
              </a:spcAft>
              <a:buNone/>
            </a:pPr>
            <a:r>
              <a:t/>
            </a:r>
            <a:endParaRPr/>
          </a:p>
        </p:txBody>
      </p:sp>
      <p:grpSp>
        <p:nvGrpSpPr>
          <p:cNvPr id="2635" name="Google Shape;2635;p56"/>
          <p:cNvGrpSpPr/>
          <p:nvPr/>
        </p:nvGrpSpPr>
        <p:grpSpPr>
          <a:xfrm>
            <a:off x="391864" y="3545270"/>
            <a:ext cx="289170" cy="284718"/>
            <a:chOff x="426000" y="3302025"/>
            <a:chExt cx="220875" cy="217475"/>
          </a:xfrm>
        </p:grpSpPr>
        <p:sp>
          <p:nvSpPr>
            <p:cNvPr id="2636" name="Google Shape;2636;p5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8" name="Google Shape;2638;p56"/>
          <p:cNvGrpSpPr/>
          <p:nvPr/>
        </p:nvGrpSpPr>
        <p:grpSpPr>
          <a:xfrm rot="5400000">
            <a:off x="1273912" y="4127100"/>
            <a:ext cx="357454" cy="956304"/>
            <a:chOff x="357713" y="600975"/>
            <a:chExt cx="357454" cy="956304"/>
          </a:xfrm>
        </p:grpSpPr>
        <p:sp>
          <p:nvSpPr>
            <p:cNvPr id="2639" name="Google Shape;2639;p5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3" name="Google Shape;2643;p56"/>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6"/>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6">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56">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56">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48" name="Google Shape;2648;p56"/>
          <p:cNvPicPr preferRelativeResize="0"/>
          <p:nvPr/>
        </p:nvPicPr>
        <p:blipFill>
          <a:blip r:embed="rId4">
            <a:alphaModFix/>
          </a:blip>
          <a:stretch>
            <a:fillRect/>
          </a:stretch>
        </p:blipFill>
        <p:spPr>
          <a:xfrm>
            <a:off x="0" y="0"/>
            <a:ext cx="3525050" cy="397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638"/>
                                        </p:tgtEl>
                                        <p:attrNameLst>
                                          <p:attrName>style.visibility</p:attrName>
                                        </p:attrNameLst>
                                      </p:cBhvr>
                                      <p:to>
                                        <p:strVal val="visible"/>
                                      </p:to>
                                    </p:set>
                                    <p:anim calcmode="lin" valueType="num">
                                      <p:cBhvr additive="base">
                                        <p:cTn dur="1000"/>
                                        <p:tgtEl>
                                          <p:spTgt spid="26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635"/>
                                        </p:tgtEl>
                                        <p:attrNameLst>
                                          <p:attrName>style.visibility</p:attrName>
                                        </p:attrNameLst>
                                      </p:cBhvr>
                                      <p:to>
                                        <p:strVal val="visible"/>
                                      </p:to>
                                    </p:set>
                                    <p:anim calcmode="lin" valueType="num">
                                      <p:cBhvr additive="base">
                                        <p:cTn dur="1000"/>
                                        <p:tgtEl>
                                          <p:spTgt spid="263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634"/>
                                        </p:tgtEl>
                                        <p:attrNameLst>
                                          <p:attrName>style.visibility</p:attrName>
                                        </p:attrNameLst>
                                      </p:cBhvr>
                                      <p:to>
                                        <p:strVal val="visible"/>
                                      </p:to>
                                    </p:set>
                                    <p:animEffect filter="fade" transition="in">
                                      <p:cBhvr>
                                        <p:cTn dur="1000"/>
                                        <p:tgtEl>
                                          <p:spTgt spid="2634"/>
                                        </p:tgtEl>
                                      </p:cBhvr>
                                    </p:animEffect>
                                  </p:childTnLst>
                                </p:cTn>
                              </p:par>
                              <p:par>
                                <p:cTn fill="hold" nodeType="withEffect" presetClass="entr" presetID="2" presetSubtype="2">
                                  <p:stCondLst>
                                    <p:cond delay="0"/>
                                  </p:stCondLst>
                                  <p:childTnLst>
                                    <p:set>
                                      <p:cBhvr>
                                        <p:cTn dur="1" fill="hold">
                                          <p:stCondLst>
                                            <p:cond delay="0"/>
                                          </p:stCondLst>
                                        </p:cTn>
                                        <p:tgtEl>
                                          <p:spTgt spid="2633"/>
                                        </p:tgtEl>
                                        <p:attrNameLst>
                                          <p:attrName>style.visibility</p:attrName>
                                        </p:attrNameLst>
                                      </p:cBhvr>
                                      <p:to>
                                        <p:strVal val="visible"/>
                                      </p:to>
                                    </p:set>
                                    <p:anim calcmode="lin" valueType="num">
                                      <p:cBhvr additive="base">
                                        <p:cTn dur="1000"/>
                                        <p:tgtEl>
                                          <p:spTgt spid="263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43"/>
                                        </p:tgtEl>
                                        <p:attrNameLst>
                                          <p:attrName>style.visibility</p:attrName>
                                        </p:attrNameLst>
                                      </p:cBhvr>
                                      <p:to>
                                        <p:strVal val="visible"/>
                                      </p:to>
                                    </p:set>
                                    <p:animEffect filter="fade" transition="in">
                                      <p:cBhvr>
                                        <p:cTn dur="1000"/>
                                        <p:tgtEl>
                                          <p:spTgt spid="2643"/>
                                        </p:tgtEl>
                                      </p:cBhvr>
                                    </p:animEffect>
                                  </p:childTnLst>
                                </p:cTn>
                              </p:par>
                              <p:par>
                                <p:cTn fill="hold" nodeType="withEffect" presetClass="entr" presetID="10" presetSubtype="0">
                                  <p:stCondLst>
                                    <p:cond delay="0"/>
                                  </p:stCondLst>
                                  <p:childTnLst>
                                    <p:set>
                                      <p:cBhvr>
                                        <p:cTn dur="1" fill="hold">
                                          <p:stCondLst>
                                            <p:cond delay="0"/>
                                          </p:stCondLst>
                                        </p:cTn>
                                        <p:tgtEl>
                                          <p:spTgt spid="2644"/>
                                        </p:tgtEl>
                                        <p:attrNameLst>
                                          <p:attrName>style.visibility</p:attrName>
                                        </p:attrNameLst>
                                      </p:cBhvr>
                                      <p:to>
                                        <p:strVal val="visible"/>
                                      </p:to>
                                    </p:set>
                                    <p:animEffect filter="fade" transition="in">
                                      <p:cBhvr>
                                        <p:cTn dur="1000"/>
                                        <p:tgtEl>
                                          <p:spTgt spid="2644"/>
                                        </p:tgtEl>
                                      </p:cBhvr>
                                    </p:animEffect>
                                  </p:childTnLst>
                                </p:cTn>
                              </p:par>
                              <p:par>
                                <p:cTn fill="hold" nodeType="withEffect" presetClass="entr" presetID="10" presetSubtype="0">
                                  <p:stCondLst>
                                    <p:cond delay="0"/>
                                  </p:stCondLst>
                                  <p:childTnLst>
                                    <p:set>
                                      <p:cBhvr>
                                        <p:cTn dur="1" fill="hold">
                                          <p:stCondLst>
                                            <p:cond delay="0"/>
                                          </p:stCondLst>
                                        </p:cTn>
                                        <p:tgtEl>
                                          <p:spTgt spid="2645"/>
                                        </p:tgtEl>
                                        <p:attrNameLst>
                                          <p:attrName>style.visibility</p:attrName>
                                        </p:attrNameLst>
                                      </p:cBhvr>
                                      <p:to>
                                        <p:strVal val="visible"/>
                                      </p:to>
                                    </p:set>
                                    <p:animEffect filter="fade" transition="in">
                                      <p:cBhvr>
                                        <p:cTn dur="1000"/>
                                        <p:tgtEl>
                                          <p:spTgt spid="2645"/>
                                        </p:tgtEl>
                                      </p:cBhvr>
                                    </p:animEffect>
                                  </p:childTnLst>
                                </p:cTn>
                              </p:par>
                              <p:par>
                                <p:cTn fill="hold" nodeType="withEffect" presetClass="entr" presetID="10" presetSubtype="0">
                                  <p:stCondLst>
                                    <p:cond delay="0"/>
                                  </p:stCondLst>
                                  <p:childTnLst>
                                    <p:set>
                                      <p:cBhvr>
                                        <p:cTn dur="1" fill="hold">
                                          <p:stCondLst>
                                            <p:cond delay="0"/>
                                          </p:stCondLst>
                                        </p:cTn>
                                        <p:tgtEl>
                                          <p:spTgt spid="2646"/>
                                        </p:tgtEl>
                                        <p:attrNameLst>
                                          <p:attrName>style.visibility</p:attrName>
                                        </p:attrNameLst>
                                      </p:cBhvr>
                                      <p:to>
                                        <p:strVal val="visible"/>
                                      </p:to>
                                    </p:set>
                                    <p:animEffect filter="fade" transition="in">
                                      <p:cBhvr>
                                        <p:cTn dur="1000"/>
                                        <p:tgtEl>
                                          <p:spTgt spid="2646"/>
                                        </p:tgtEl>
                                      </p:cBhvr>
                                    </p:animEffect>
                                  </p:childTnLst>
                                </p:cTn>
                              </p:par>
                              <p:par>
                                <p:cTn fill="hold" nodeType="withEffect" presetClass="entr" presetID="10" presetSubtype="0">
                                  <p:stCondLst>
                                    <p:cond delay="0"/>
                                  </p:stCondLst>
                                  <p:childTnLst>
                                    <p:set>
                                      <p:cBhvr>
                                        <p:cTn dur="1" fill="hold">
                                          <p:stCondLst>
                                            <p:cond delay="0"/>
                                          </p:stCondLst>
                                        </p:cTn>
                                        <p:tgtEl>
                                          <p:spTgt spid="2647"/>
                                        </p:tgtEl>
                                        <p:attrNameLst>
                                          <p:attrName>style.visibility</p:attrName>
                                        </p:attrNameLst>
                                      </p:cBhvr>
                                      <p:to>
                                        <p:strVal val="visible"/>
                                      </p:to>
                                    </p:set>
                                    <p:animEffect filter="fade" transition="in">
                                      <p:cBhvr>
                                        <p:cTn dur="1000"/>
                                        <p:tgtEl>
                                          <p:spTgt spid="26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2" name="Shape 2652"/>
        <p:cNvGrpSpPr/>
        <p:nvPr/>
      </p:nvGrpSpPr>
      <p:grpSpPr>
        <a:xfrm>
          <a:off x="0" y="0"/>
          <a:ext cx="0" cy="0"/>
          <a:chOff x="0" y="0"/>
          <a:chExt cx="0" cy="0"/>
        </a:xfrm>
      </p:grpSpPr>
      <p:sp>
        <p:nvSpPr>
          <p:cNvPr id="2653" name="Google Shape;2653;p5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Dataset Description.</a:t>
            </a:r>
            <a:endParaRPr/>
          </a:p>
        </p:txBody>
      </p:sp>
      <p:sp>
        <p:nvSpPr>
          <p:cNvPr id="2654" name="Google Shape;2654;p57"/>
          <p:cNvSpPr txBox="1"/>
          <p:nvPr>
            <p:ph idx="1" type="body"/>
          </p:nvPr>
        </p:nvSpPr>
        <p:spPr>
          <a:xfrm>
            <a:off x="931700" y="772025"/>
            <a:ext cx="7265700" cy="3597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t>
            </a:r>
            <a:endParaRPr/>
          </a:p>
          <a:p>
            <a:pPr indent="-317500" lvl="0" marL="457200" rtl="0" algn="l">
              <a:lnSpc>
                <a:spcPct val="115000"/>
              </a:lnSpc>
              <a:spcBef>
                <a:spcPts val="0"/>
              </a:spcBef>
              <a:spcAft>
                <a:spcPts val="0"/>
              </a:spcAft>
              <a:buSzPts val="1400"/>
              <a:buFont typeface="Aldrich"/>
              <a:buChar char="●"/>
            </a:pPr>
            <a:r>
              <a:rPr lang="en">
                <a:latin typeface="Aldrich"/>
                <a:ea typeface="Aldrich"/>
                <a:cs typeface="Aldrich"/>
                <a:sym typeface="Aldrich"/>
              </a:rPr>
              <a:t>UTKFace dataset is a large-scale face dataset with long age span (range from 0 to 116 years old).</a:t>
            </a:r>
            <a:endParaRPr>
              <a:latin typeface="Aldrich"/>
              <a:ea typeface="Aldrich"/>
              <a:cs typeface="Aldrich"/>
              <a:sym typeface="Aldrich"/>
            </a:endParaRPr>
          </a:p>
          <a:p>
            <a:pPr indent="-317500" lvl="0" marL="457200" rtl="0" algn="l">
              <a:lnSpc>
                <a:spcPct val="115000"/>
              </a:lnSpc>
              <a:spcBef>
                <a:spcPts val="0"/>
              </a:spcBef>
              <a:spcAft>
                <a:spcPts val="0"/>
              </a:spcAft>
              <a:buSzPts val="1400"/>
              <a:buFont typeface="Aldrich"/>
              <a:buChar char="●"/>
            </a:pPr>
            <a:r>
              <a:rPr lang="en">
                <a:latin typeface="Aldrich"/>
                <a:ea typeface="Aldrich"/>
                <a:cs typeface="Aldrich"/>
                <a:sym typeface="Aldrich"/>
              </a:rPr>
              <a:t>It has a total of 23708 images. The images cover large variations in facial expression, illumination, pose, resolution and occlusion.</a:t>
            </a:r>
            <a:endParaRPr>
              <a:latin typeface="Aldrich"/>
              <a:ea typeface="Aldrich"/>
              <a:cs typeface="Aldrich"/>
              <a:sym typeface="Aldrich"/>
            </a:endParaRPr>
          </a:p>
          <a:p>
            <a:pPr indent="-317500" lvl="0" marL="457200" rtl="0" algn="l">
              <a:lnSpc>
                <a:spcPct val="115000"/>
              </a:lnSpc>
              <a:spcBef>
                <a:spcPts val="0"/>
              </a:spcBef>
              <a:spcAft>
                <a:spcPts val="0"/>
              </a:spcAft>
              <a:buSzPts val="1400"/>
              <a:buFont typeface="Aldrich"/>
              <a:buChar char="●"/>
            </a:pPr>
            <a:r>
              <a:rPr lang="en">
                <a:latin typeface="Aldrich"/>
                <a:ea typeface="Aldrich"/>
                <a:cs typeface="Aldrich"/>
                <a:sym typeface="Aldrich"/>
              </a:rPr>
              <a:t>We chose this dataset because of its relatively more uniform distributions, the diversity it has in image characteristics such as brightness, occlusion and position and also it involves images of the public data.</a:t>
            </a:r>
            <a:endParaRPr>
              <a:latin typeface="Aldrich"/>
              <a:ea typeface="Aldrich"/>
              <a:cs typeface="Aldrich"/>
              <a:sym typeface="Aldrich"/>
            </a:endParaRPr>
          </a:p>
          <a:p>
            <a:pPr indent="-317500" lvl="0" marL="457200" rtl="0" algn="l">
              <a:lnSpc>
                <a:spcPct val="115000"/>
              </a:lnSpc>
              <a:spcBef>
                <a:spcPts val="0"/>
              </a:spcBef>
              <a:spcAft>
                <a:spcPts val="0"/>
              </a:spcAft>
              <a:buSzPts val="1400"/>
              <a:buFont typeface="Aldrich"/>
              <a:buChar char="●"/>
            </a:pPr>
            <a:r>
              <a:rPr lang="en">
                <a:latin typeface="Aldrich"/>
                <a:ea typeface="Aldrich"/>
                <a:cs typeface="Aldrich"/>
                <a:sym typeface="Aldrich"/>
              </a:rPr>
              <a:t>Each image is labeled with a 3-element tuple, with age (in years), gender (Male-0, Female-1) .</a:t>
            </a:r>
            <a:endParaRPr>
              <a:latin typeface="Aldrich"/>
              <a:ea typeface="Aldrich"/>
              <a:cs typeface="Aldrich"/>
              <a:sym typeface="Aldrich"/>
            </a:endParaRPr>
          </a:p>
          <a:p>
            <a:pPr indent="-317500" lvl="0" marL="457200" rtl="0" algn="l">
              <a:lnSpc>
                <a:spcPct val="115000"/>
              </a:lnSpc>
              <a:spcBef>
                <a:spcPts val="0"/>
              </a:spcBef>
              <a:spcAft>
                <a:spcPts val="0"/>
              </a:spcAft>
              <a:buSzPts val="1400"/>
              <a:buFont typeface="Aldrich"/>
              <a:buChar char="●"/>
            </a:pPr>
            <a:r>
              <a:rPr lang="en">
                <a:latin typeface="Aldrich"/>
                <a:ea typeface="Aldrich"/>
                <a:cs typeface="Aldrich"/>
                <a:sym typeface="Aldrich"/>
              </a:rPr>
              <a:t>We used the same set of images for training, testing and validation, to have standardized results. This was done by dividing the data sets into train, test in 80: 20 ratios.</a:t>
            </a:r>
            <a:endParaRPr>
              <a:latin typeface="Aldrich"/>
              <a:ea typeface="Aldrich"/>
              <a:cs typeface="Aldrich"/>
              <a:sym typeface="Aldrich"/>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8" name="Shape 2658"/>
        <p:cNvGrpSpPr/>
        <p:nvPr/>
      </p:nvGrpSpPr>
      <p:grpSpPr>
        <a:xfrm>
          <a:off x="0" y="0"/>
          <a:ext cx="0" cy="0"/>
          <a:chOff x="0" y="0"/>
          <a:chExt cx="0" cy="0"/>
        </a:xfrm>
      </p:grpSpPr>
      <p:sp>
        <p:nvSpPr>
          <p:cNvPr id="2659" name="Google Shape;2659;p58"/>
          <p:cNvSpPr txBox="1"/>
          <p:nvPr>
            <p:ph type="title"/>
          </p:nvPr>
        </p:nvSpPr>
        <p:spPr>
          <a:xfrm>
            <a:off x="715500" y="5180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Importing All The Necessary Library </a:t>
            </a:r>
            <a:endParaRPr/>
          </a:p>
        </p:txBody>
      </p:sp>
      <p:pic>
        <p:nvPicPr>
          <p:cNvPr id="2660" name="Google Shape;2660;p58"/>
          <p:cNvPicPr preferRelativeResize="0"/>
          <p:nvPr/>
        </p:nvPicPr>
        <p:blipFill>
          <a:blip r:embed="rId3">
            <a:alphaModFix/>
          </a:blip>
          <a:stretch>
            <a:fillRect/>
          </a:stretch>
        </p:blipFill>
        <p:spPr>
          <a:xfrm>
            <a:off x="1255613" y="1095400"/>
            <a:ext cx="6632775" cy="3647950"/>
          </a:xfrm>
          <a:prstGeom prst="rect">
            <a:avLst/>
          </a:prstGeom>
          <a:noFill/>
          <a:ln>
            <a:noFill/>
          </a:ln>
        </p:spPr>
      </p:pic>
      <p:sp>
        <p:nvSpPr>
          <p:cNvPr id="2661" name="Google Shape;2661;p58"/>
          <p:cNvSpPr txBox="1"/>
          <p:nvPr/>
        </p:nvSpPr>
        <p:spPr>
          <a:xfrm>
            <a:off x="4003650" y="3328625"/>
            <a:ext cx="516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i Jamjuree"/>
              <a:ea typeface="Bai Jamjuree"/>
              <a:cs typeface="Bai Jamjuree"/>
              <a:sym typeface="Bai Jamjure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5" name="Shape 2665"/>
        <p:cNvGrpSpPr/>
        <p:nvPr/>
      </p:nvGrpSpPr>
      <p:grpSpPr>
        <a:xfrm>
          <a:off x="0" y="0"/>
          <a:ext cx="0" cy="0"/>
          <a:chOff x="0" y="0"/>
          <a:chExt cx="0" cy="0"/>
        </a:xfrm>
      </p:grpSpPr>
      <p:sp>
        <p:nvSpPr>
          <p:cNvPr id="2666" name="Google Shape;2666;p59"/>
          <p:cNvSpPr txBox="1"/>
          <p:nvPr>
            <p:ph type="title"/>
          </p:nvPr>
        </p:nvSpPr>
        <p:spPr>
          <a:xfrm>
            <a:off x="715500" y="174475"/>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Pre Processings</a:t>
            </a:r>
            <a:endParaRPr/>
          </a:p>
        </p:txBody>
      </p:sp>
      <p:pic>
        <p:nvPicPr>
          <p:cNvPr id="2667" name="Google Shape;2667;p59"/>
          <p:cNvPicPr preferRelativeResize="0"/>
          <p:nvPr/>
        </p:nvPicPr>
        <p:blipFill>
          <a:blip r:embed="rId3">
            <a:alphaModFix/>
          </a:blip>
          <a:stretch>
            <a:fillRect/>
          </a:stretch>
        </p:blipFill>
        <p:spPr>
          <a:xfrm>
            <a:off x="1943100" y="766650"/>
            <a:ext cx="5257800" cy="552450"/>
          </a:xfrm>
          <a:prstGeom prst="rect">
            <a:avLst/>
          </a:prstGeom>
          <a:noFill/>
          <a:ln>
            <a:noFill/>
          </a:ln>
        </p:spPr>
      </p:pic>
      <p:pic>
        <p:nvPicPr>
          <p:cNvPr id="2668" name="Google Shape;2668;p59"/>
          <p:cNvPicPr preferRelativeResize="0"/>
          <p:nvPr/>
        </p:nvPicPr>
        <p:blipFill>
          <a:blip r:embed="rId4">
            <a:alphaModFix/>
          </a:blip>
          <a:stretch>
            <a:fillRect/>
          </a:stretch>
        </p:blipFill>
        <p:spPr>
          <a:xfrm>
            <a:off x="1090575" y="2752625"/>
            <a:ext cx="6962875" cy="2390875"/>
          </a:xfrm>
          <a:prstGeom prst="rect">
            <a:avLst/>
          </a:prstGeom>
          <a:noFill/>
          <a:ln>
            <a:noFill/>
          </a:ln>
        </p:spPr>
      </p:pic>
      <p:pic>
        <p:nvPicPr>
          <p:cNvPr id="2669" name="Google Shape;2669;p59"/>
          <p:cNvPicPr preferRelativeResize="0"/>
          <p:nvPr/>
        </p:nvPicPr>
        <p:blipFill>
          <a:blip r:embed="rId5">
            <a:alphaModFix/>
          </a:blip>
          <a:stretch>
            <a:fillRect/>
          </a:stretch>
        </p:blipFill>
        <p:spPr>
          <a:xfrm>
            <a:off x="1964288" y="1490700"/>
            <a:ext cx="5215426" cy="110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73" name="Shape 2673"/>
        <p:cNvGrpSpPr/>
        <p:nvPr/>
      </p:nvGrpSpPr>
      <p:grpSpPr>
        <a:xfrm>
          <a:off x="0" y="0"/>
          <a:ext cx="0" cy="0"/>
          <a:chOff x="0" y="0"/>
          <a:chExt cx="0" cy="0"/>
        </a:xfrm>
      </p:grpSpPr>
      <p:sp>
        <p:nvSpPr>
          <p:cNvPr id="2674" name="Google Shape;2674;p60"/>
          <p:cNvSpPr txBox="1"/>
          <p:nvPr>
            <p:ph type="title"/>
          </p:nvPr>
        </p:nvSpPr>
        <p:spPr>
          <a:xfrm>
            <a:off x="715500" y="194675"/>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Exploratory</a:t>
            </a:r>
            <a:r>
              <a:rPr lang="en"/>
              <a:t> Data </a:t>
            </a:r>
            <a:r>
              <a:rPr lang="en"/>
              <a:t>Analysis</a:t>
            </a:r>
            <a:r>
              <a:rPr lang="en"/>
              <a:t> (EDA)</a:t>
            </a:r>
            <a:endParaRPr/>
          </a:p>
        </p:txBody>
      </p:sp>
      <p:pic>
        <p:nvPicPr>
          <p:cNvPr id="2675" name="Google Shape;2675;p60"/>
          <p:cNvPicPr preferRelativeResize="0"/>
          <p:nvPr/>
        </p:nvPicPr>
        <p:blipFill>
          <a:blip r:embed="rId3">
            <a:alphaModFix/>
          </a:blip>
          <a:stretch>
            <a:fillRect/>
          </a:stretch>
        </p:blipFill>
        <p:spPr>
          <a:xfrm>
            <a:off x="182750" y="1626019"/>
            <a:ext cx="4689975" cy="3517481"/>
          </a:xfrm>
          <a:prstGeom prst="rect">
            <a:avLst/>
          </a:prstGeom>
          <a:noFill/>
          <a:ln>
            <a:noFill/>
          </a:ln>
        </p:spPr>
      </p:pic>
      <p:pic>
        <p:nvPicPr>
          <p:cNvPr id="2676" name="Google Shape;2676;p60"/>
          <p:cNvPicPr preferRelativeResize="0"/>
          <p:nvPr/>
        </p:nvPicPr>
        <p:blipFill>
          <a:blip r:embed="rId4">
            <a:alphaModFix/>
          </a:blip>
          <a:stretch>
            <a:fillRect/>
          </a:stretch>
        </p:blipFill>
        <p:spPr>
          <a:xfrm>
            <a:off x="4943425" y="1626025"/>
            <a:ext cx="4048175" cy="3517475"/>
          </a:xfrm>
          <a:prstGeom prst="rect">
            <a:avLst/>
          </a:prstGeom>
          <a:noFill/>
          <a:ln>
            <a:noFill/>
          </a:ln>
        </p:spPr>
      </p:pic>
      <p:sp>
        <p:nvSpPr>
          <p:cNvPr id="2677" name="Google Shape;2677;p60"/>
          <p:cNvSpPr txBox="1"/>
          <p:nvPr/>
        </p:nvSpPr>
        <p:spPr>
          <a:xfrm>
            <a:off x="365800" y="691125"/>
            <a:ext cx="45069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Bai Jamjuree"/>
                <a:ea typeface="Bai Jamjuree"/>
                <a:cs typeface="Bai Jamjuree"/>
                <a:sym typeface="Bai Jamjuree"/>
              </a:rPr>
              <a:t>The distribution roughly follows a normal distribution that is slightly skewed to the right with a median of around 27 years. The range is from 0 to 120 years. There are some outliers at the higher end of the distribution.</a:t>
            </a:r>
            <a:endParaRPr sz="1300">
              <a:solidFill>
                <a:schemeClr val="lt1"/>
              </a:solidFill>
              <a:latin typeface="Bai Jamjuree"/>
              <a:ea typeface="Bai Jamjuree"/>
              <a:cs typeface="Bai Jamjuree"/>
              <a:sym typeface="Bai Jamjuree"/>
            </a:endParaRPr>
          </a:p>
        </p:txBody>
      </p:sp>
      <p:sp>
        <p:nvSpPr>
          <p:cNvPr id="2678" name="Google Shape;2678;p60"/>
          <p:cNvSpPr txBox="1"/>
          <p:nvPr/>
        </p:nvSpPr>
        <p:spPr>
          <a:xfrm>
            <a:off x="4943425" y="772025"/>
            <a:ext cx="3961200" cy="7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Bai Jamjuree"/>
                <a:ea typeface="Bai Jamjuree"/>
                <a:cs typeface="Bai Jamjuree"/>
                <a:sym typeface="Bai Jamjuree"/>
              </a:rPr>
              <a:t>The number of samples for females are slightly higher than that of males. However, the dataset is not highly imbalanced.</a:t>
            </a:r>
            <a:endParaRPr>
              <a:solidFill>
                <a:schemeClr val="lt1"/>
              </a:solidFill>
              <a:latin typeface="Bai Jamjuree"/>
              <a:ea typeface="Bai Jamjuree"/>
              <a:cs typeface="Bai Jamjuree"/>
              <a:sym typeface="Bai Jamjure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2" name="Shape 2682"/>
        <p:cNvGrpSpPr/>
        <p:nvPr/>
      </p:nvGrpSpPr>
      <p:grpSpPr>
        <a:xfrm>
          <a:off x="0" y="0"/>
          <a:ext cx="0" cy="0"/>
          <a:chOff x="0" y="0"/>
          <a:chExt cx="0" cy="0"/>
        </a:xfrm>
      </p:grpSpPr>
      <p:sp>
        <p:nvSpPr>
          <p:cNvPr id="2683" name="Google Shape;2683;p61"/>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61"/>
          <p:cNvSpPr txBox="1"/>
          <p:nvPr>
            <p:ph type="title"/>
          </p:nvPr>
        </p:nvSpPr>
        <p:spPr>
          <a:xfrm>
            <a:off x="715500" y="40690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Feature Extraction.</a:t>
            </a:r>
            <a:endParaRPr/>
          </a:p>
          <a:p>
            <a:pPr indent="0" lvl="0" marL="0" rtl="0" algn="l">
              <a:spcBef>
                <a:spcPts val="0"/>
              </a:spcBef>
              <a:spcAft>
                <a:spcPts val="0"/>
              </a:spcAft>
              <a:buNone/>
            </a:pPr>
            <a:r>
              <a:t/>
            </a:r>
            <a:endParaRPr/>
          </a:p>
        </p:txBody>
      </p:sp>
      <p:pic>
        <p:nvPicPr>
          <p:cNvPr id="2685" name="Google Shape;2685;p61"/>
          <p:cNvPicPr preferRelativeResize="0"/>
          <p:nvPr/>
        </p:nvPicPr>
        <p:blipFill>
          <a:blip r:embed="rId3">
            <a:alphaModFix/>
          </a:blip>
          <a:stretch>
            <a:fillRect/>
          </a:stretch>
        </p:blipFill>
        <p:spPr>
          <a:xfrm>
            <a:off x="1073150" y="1062050"/>
            <a:ext cx="7053375" cy="35774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