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32E3-0B1D-43DA-B016-1DDF0E26C5A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5AB7-045A-4AC7-A0F2-4D6F7CAE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S0xSpqv_qrI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ldr.org/2011/06/l3g4200d-arduino/" TargetMode="External"/><Relationship Id="rId2" Type="http://schemas.openxmlformats.org/officeDocument/2006/relationships/hyperlink" Target="http://www.control.aau.dk/~jdn/edu/doc/arduino/gy80/gy8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parkfun.com/tutorials/i2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Tilt </a:t>
            </a:r>
            <a:r>
              <a:rPr lang="en-US" dirty="0" smtClean="0"/>
              <a:t>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Smith</a:t>
            </a:r>
          </a:p>
          <a:p>
            <a:r>
              <a:rPr lang="en-US" dirty="0" smtClean="0"/>
              <a:t>ECE 387</a:t>
            </a:r>
          </a:p>
          <a:p>
            <a:r>
              <a:rPr lang="en-US" dirty="0" smtClean="0"/>
              <a:t>Midterm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Gy-80 9-Axis Magnetic Acceleration Gyroscope Module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smtClean="0"/>
              <a:t>12.21</a:t>
            </a:r>
          </a:p>
          <a:p>
            <a:r>
              <a:rPr lang="en-US" dirty="0" smtClean="0"/>
              <a:t>3-Axis Magnetic Sensor</a:t>
            </a:r>
          </a:p>
          <a:p>
            <a:r>
              <a:rPr lang="en-US" dirty="0" smtClean="0"/>
              <a:t>3-Axis Accelerometer</a:t>
            </a:r>
          </a:p>
          <a:p>
            <a:r>
              <a:rPr lang="en-US" dirty="0" smtClean="0"/>
              <a:t>3-Axis Gyroscope</a:t>
            </a:r>
          </a:p>
          <a:p>
            <a:r>
              <a:rPr lang="en-US" dirty="0" smtClean="0"/>
              <a:t>Barometer</a:t>
            </a:r>
            <a:endParaRPr lang="en-US" dirty="0" smtClean="0"/>
          </a:p>
        </p:txBody>
      </p:sp>
      <p:pic>
        <p:nvPicPr>
          <p:cNvPr id="1026" name="Picture 2" descr="http://www.control.aau.dk/~jdn/edu/doc/arduino/gy80/GY80_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9" y="1304655"/>
            <a:ext cx="5557028" cy="52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Serial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values from all four sensors using I2C protocol:</a:t>
            </a:r>
          </a:p>
          <a:p>
            <a:pPr lvl="1"/>
            <a:r>
              <a:rPr lang="en-US" dirty="0" err="1"/>
              <a:t>Vcc</a:t>
            </a:r>
            <a:r>
              <a:rPr lang="en-US" dirty="0"/>
              <a:t>	Ground	SDA (data)	SCL (clock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Only requires two input pins on the Arduino</a:t>
            </a:r>
          </a:p>
          <a:p>
            <a:endParaRPr lang="en-US" dirty="0" smtClean="0"/>
          </a:p>
          <a:p>
            <a:r>
              <a:rPr lang="en-US" dirty="0"/>
              <a:t>Arduino Uno is </a:t>
            </a:r>
            <a:r>
              <a:rPr lang="en-US" dirty="0" smtClean="0"/>
              <a:t>master:		can use multiple master devices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GY-80 chip is slave:		can support 1008 slave devices</a:t>
            </a:r>
            <a:endParaRPr lang="en-US" dirty="0"/>
          </a:p>
        </p:txBody>
      </p:sp>
      <p:pic>
        <p:nvPicPr>
          <p:cNvPr id="3074" name="Picture 2" descr="http://tse1.mm.bing.net/th?&amp;id=OIP.M71fe6e0546397aef59e772fde4a117eco0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437" y="3181018"/>
            <a:ext cx="2483485" cy="248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publicdomainpictures.net/pictures/10000/nahled/_MG_3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288" y="385232"/>
            <a:ext cx="2691051" cy="17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Variable resistor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Bi-directional LED</a:t>
            </a:r>
          </a:p>
          <a:p>
            <a:r>
              <a:rPr lang="en-US" dirty="0" smtClean="0"/>
              <a:t>Resistor</a:t>
            </a:r>
          </a:p>
          <a:p>
            <a:r>
              <a:rPr lang="en-US" dirty="0" smtClean="0"/>
              <a:t>Push button</a:t>
            </a:r>
          </a:p>
          <a:p>
            <a:r>
              <a:rPr lang="en-US" b="1" dirty="0" smtClean="0"/>
              <a:t>GY-80:</a:t>
            </a:r>
            <a:r>
              <a:rPr lang="en-US" dirty="0"/>
              <a:t> </a:t>
            </a:r>
            <a:r>
              <a:rPr lang="en-US" dirty="0" smtClean="0"/>
              <a:t>Gyroscope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76" y="1563688"/>
            <a:ext cx="6134924" cy="46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Tone Generator Operation – 2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Mode (Green LED):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ilting gyroscope continuously changes buzzer pitch</a:t>
            </a:r>
          </a:p>
          <a:p>
            <a:r>
              <a:rPr lang="en-US" dirty="0" smtClean="0"/>
              <a:t>Note Mode (Red LED):</a:t>
            </a:r>
          </a:p>
          <a:p>
            <a:pPr lvl="1"/>
            <a:r>
              <a:rPr lang="en-US" dirty="0" smtClean="0"/>
              <a:t>Tilting gyroscope discretely changes buzzer pitch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Press push button to switch modes</a:t>
            </a:r>
          </a:p>
          <a:p>
            <a:r>
              <a:rPr lang="en-US" dirty="0" smtClean="0"/>
              <a:t>Turn knob on variable resistor to change volume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://tse1.mm.bing.net/th?&amp;id=OIP.M0f3b16ea28d71446b1ee6db0ab2ad30ao0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381" y="1825625"/>
            <a:ext cx="2014419" cy="201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Demo Time</a:t>
            </a:r>
            <a:endParaRPr lang="en-US" dirty="0"/>
          </a:p>
        </p:txBody>
      </p:sp>
      <p:pic>
        <p:nvPicPr>
          <p:cNvPr id="2052" name="Picture 4" descr="http://tse4.mm.bing.net/th?id=OIP.Md54a3f90e2012d6f90b9259243a23088o0&amp;w=209&amp;h=154&amp;c=7&amp;rs=1&amp;qlt=90&amp;o=4&amp;pid=1.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87" y="1690688"/>
            <a:ext cx="4225223" cy="31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7747" y="5385011"/>
            <a:ext cx="669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https://www.youtube.com/watch?v=S0xSpqv_qrI&amp;feature=youtu.be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42298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for GY-80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0369"/>
            <a:ext cx="10515600" cy="3556593"/>
          </a:xfrm>
        </p:spPr>
        <p:txBody>
          <a:bodyPr/>
          <a:lstStyle/>
          <a:p>
            <a:r>
              <a:rPr lang="en-US" dirty="0" smtClean="0"/>
              <a:t>Detect tilt:					Motion controlled robot?</a:t>
            </a:r>
          </a:p>
          <a:p>
            <a:r>
              <a:rPr lang="en-US" dirty="0" smtClean="0"/>
              <a:t>Detect acceleration:			Measure car performance?</a:t>
            </a:r>
          </a:p>
          <a:p>
            <a:r>
              <a:rPr lang="en-US" dirty="0" smtClean="0"/>
              <a:t>Follow magnet in 3D space:		3D magnet stylus?</a:t>
            </a:r>
          </a:p>
          <a:p>
            <a:r>
              <a:rPr lang="en-US" dirty="0" smtClean="0"/>
              <a:t>Compass:					Exploration robot?</a:t>
            </a:r>
          </a:p>
          <a:p>
            <a:r>
              <a:rPr lang="en-US" dirty="0" smtClean="0"/>
              <a:t>Altimeter:					Fly a plane?</a:t>
            </a:r>
          </a:p>
          <a:p>
            <a:r>
              <a:rPr lang="en-US" dirty="0" smtClean="0"/>
              <a:t>Weather barometer:			Predict storms?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200000">
            <a:off x="9280478" y="180459"/>
            <a:ext cx="190536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http://www.control.aau.dk/~</a:t>
            </a:r>
            <a:r>
              <a:rPr lang="en-US" dirty="0" smtClean="0">
                <a:hlinkClick r:id="rId2"/>
              </a:rPr>
              <a:t>jdn/edu/doc/arduino/gy80/gy80.html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http://bildr.org/2011/06/l3g4200d-arduino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learn.sparkfun.com/tutorials/i2c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28591" y="4110335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2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132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Tilt Tone</vt:lpstr>
      <vt:lpstr>Gy-80 9-Axis Magnetic Acceleration Gyroscope Module</vt:lpstr>
      <vt:lpstr>I2C Serial Protocol</vt:lpstr>
      <vt:lpstr>What I Did</vt:lpstr>
      <vt:lpstr>Tilt Tone Generator Operation – 2 Modes</vt:lpstr>
      <vt:lpstr>It’s Demo Time</vt:lpstr>
      <vt:lpstr>Other uses for GY-80 Module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21</cp:revision>
  <dcterms:created xsi:type="dcterms:W3CDTF">2016-03-01T17:43:52Z</dcterms:created>
  <dcterms:modified xsi:type="dcterms:W3CDTF">2016-03-03T19:02:46Z</dcterms:modified>
</cp:coreProperties>
</file>