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p:scale>
          <a:sx n="77" d="100"/>
          <a:sy n="77" d="100"/>
        </p:scale>
        <p:origin x="16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47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6724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3880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3620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988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223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4228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8404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1EB5C9-1307-BA42-ABA2-0BC069CD8E7F}" type="datetimeFigureOut">
              <a:rPr lang="en-US" smtClean="0"/>
              <a:t>4/26/2021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07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41EB5C9-1307-BA42-ABA2-0BC069CD8E7F}" type="datetimeFigureOut">
              <a:rPr lang="en-US" smtClean="0"/>
              <a:t>4/26/2021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9477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4549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41EB5C9-1307-BA42-ABA2-0BC069CD8E7F}" type="datetimeFigureOut">
              <a:rPr lang="en-US" smtClean="0"/>
              <a:t>4/26/2021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5EF2332-01BF-834F-8236-50238282D53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525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Presentation of Projects Over the Semester</a:t>
            </a:r>
          </a:p>
        </p:txBody>
      </p:sp>
      <p:sp>
        <p:nvSpPr>
          <p:cNvPr id="3" name="Subtitle 2"/>
          <p:cNvSpPr>
            <a:spLocks noGrp="1"/>
          </p:cNvSpPr>
          <p:nvPr>
            <p:ph type="subTitle" idx="1"/>
          </p:nvPr>
        </p:nvSpPr>
        <p:spPr/>
        <p:txBody>
          <a:bodyPr/>
          <a:lstStyle/>
          <a:p>
            <a:pPr marL="0" lvl="0" indent="0">
              <a:buNone/>
            </a:pPr>
            <a:br/>
            <a:br/>
            <a:r>
              <a:t>Rebecca Smith</a:t>
            </a:r>
          </a:p>
        </p:txBody>
      </p:sp>
      <p:sp>
        <p:nvSpPr>
          <p:cNvPr id="4" name="Date Placeholder 3"/>
          <p:cNvSpPr>
            <a:spLocks noGrp="1"/>
          </p:cNvSpPr>
          <p:nvPr>
            <p:ph type="dt" sz="half" idx="10"/>
          </p:nvPr>
        </p:nvSpPr>
        <p:spPr/>
        <p:txBody>
          <a:bodyPr/>
          <a:lstStyle/>
          <a:p>
            <a:pPr marL="0" lvl="0" indent="0">
              <a:buNone/>
            </a:pPr>
            <a:r>
              <a:t>4/26/2021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Notes</a:t>
            </a:r>
          </a:p>
        </p:txBody>
      </p:sp>
      <p:sp>
        <p:nvSpPr>
          <p:cNvPr id="3" name="Content Placeholder 2"/>
          <p:cNvSpPr>
            <a:spLocks noGrp="1"/>
          </p:cNvSpPr>
          <p:nvPr>
            <p:ph idx="1"/>
          </p:nvPr>
        </p:nvSpPr>
        <p:spPr/>
        <p:txBody>
          <a:bodyPr/>
          <a:lstStyle/>
          <a:p>
            <a:pPr marL="0" lvl="0" indent="0">
              <a:buNone/>
            </a:pPr>
            <a:r>
              <a:rPr sz="1800"/>
              <a:t>1. Recent being as of January 2019.</a:t>
            </a:r>
          </a:p>
          <a:p>
            <a:pPr marL="0" lvl="0" indent="0">
              <a:buNone/>
            </a:pPr>
            <a:r>
              <a:rPr sz="1800"/>
              <a:t>2. Elliott Morris is a journalist with The Economist.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Over the semester…</a:t>
            </a:r>
          </a:p>
        </p:txBody>
      </p:sp>
      <p:sp>
        <p:nvSpPr>
          <p:cNvPr id="3" name="Content Placeholder 2"/>
          <p:cNvSpPr>
            <a:spLocks noGrp="1"/>
          </p:cNvSpPr>
          <p:nvPr>
            <p:ph idx="1"/>
          </p:nvPr>
        </p:nvSpPr>
        <p:spPr/>
        <p:txBody>
          <a:bodyPr/>
          <a:lstStyle/>
          <a:p>
            <a:pPr marL="0" lvl="0" indent="0">
              <a:buNone/>
            </a:pPr>
            <a:r>
              <a:t>I played with a lot of political data. I never really had a goal in mind, I just wanted to see what was out there. I found a few guided tutorials and some exploratory analyses to build from, so here’s a couple of cool things I came up with.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lgn="ctr">
              <a:buNone/>
            </a:pPr>
            <a:r>
              <a:rPr dirty="0"/>
              <a:t>Analyzing Data from Pew’s 2017 Global Attitudes Survey</a:t>
            </a:r>
          </a:p>
        </p:txBody>
      </p:sp>
      <p:sp>
        <p:nvSpPr>
          <p:cNvPr id="3" name="Content Placeholder 2"/>
          <p:cNvSpPr>
            <a:spLocks noGrp="1"/>
          </p:cNvSpPr>
          <p:nvPr>
            <p:ph idx="1"/>
          </p:nvPr>
        </p:nvSpPr>
        <p:spPr/>
        <p:txBody>
          <a:bodyPr/>
          <a:lstStyle/>
          <a:p>
            <a:pPr marL="0" lvl="0" indent="0">
              <a:buNone/>
            </a:pPr>
            <a:r>
              <a:t>For one of my pieces, I used data from the Pew Research Center’s spring 2017 Global Attitudes Survey, a poll that asks respondents in multiple countries about issues ranging from politics to economic conditions.</a:t>
            </a:r>
          </a:p>
          <a:p>
            <a:pPr marL="0" lvl="0" indent="0">
              <a:buNone/>
            </a:pPr>
            <a:r>
              <a:t>I was interested in exploring the question, “did people think that children in their country would be better or worse off than their parents?”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Result</a:t>
            </a:r>
          </a:p>
        </p:txBody>
      </p:sp>
      <p:sp>
        <p:nvSpPr>
          <p:cNvPr id="3" name="Content Placeholder 2"/>
          <p:cNvSpPr>
            <a:spLocks noGrp="1"/>
          </p:cNvSpPr>
          <p:nvPr>
            <p:ph sz="half" idx="1"/>
          </p:nvPr>
        </p:nvSpPr>
        <p:spPr>
          <a:xfrm>
            <a:off x="822960" y="1845734"/>
            <a:ext cx="2576223" cy="4023360"/>
          </a:xfrm>
        </p:spPr>
        <p:txBody>
          <a:bodyPr/>
          <a:lstStyle/>
          <a:p>
            <a:pPr marL="0" lvl="0" indent="0">
              <a:buNone/>
            </a:pPr>
            <a:r>
              <a:rPr dirty="0"/>
              <a:t>Not very uplifting, but it was really cool to take Pew’s data and replicate a graph from their article.</a:t>
            </a:r>
          </a:p>
        </p:txBody>
      </p:sp>
      <p:pic>
        <p:nvPicPr>
          <p:cNvPr id="4" name="Picture 1" descr="Rplot_pp3.png"/>
          <p:cNvPicPr>
            <a:picLocks noGrp="1" noChangeAspect="1"/>
          </p:cNvPicPr>
          <p:nvPr/>
        </p:nvPicPr>
        <p:blipFill>
          <a:blip r:embed="rId2"/>
          <a:stretch>
            <a:fillRect/>
          </a:stretch>
        </p:blipFill>
        <p:spPr bwMode="auto">
          <a:xfrm>
            <a:off x="3916017" y="1790700"/>
            <a:ext cx="4770783" cy="3644900"/>
          </a:xfrm>
          <a:prstGeom prst="rect">
            <a:avLst/>
          </a:prstGeom>
          <a:noFill/>
          <a:ln w="9525">
            <a:noFill/>
            <a:headEnd/>
            <a:tailEnd/>
          </a:ln>
        </p:spPr>
      </p:pic>
      <p:sp>
        <p:nvSpPr>
          <p:cNvPr id="5" name="TextBox 3"/>
          <p:cNvSpPr txBox="1"/>
          <p:nvPr/>
        </p:nvSpPr>
        <p:spPr>
          <a:xfrm>
            <a:off x="4174435" y="5613400"/>
            <a:ext cx="4512365" cy="508000"/>
          </a:xfrm>
          <a:prstGeom prst="rect">
            <a:avLst/>
          </a:prstGeom>
          <a:noFill/>
        </p:spPr>
        <p:txBody>
          <a:bodyPr/>
          <a:lstStyle/>
          <a:p>
            <a:pPr marL="0" lvl="0" indent="0" algn="ctr">
              <a:buNone/>
            </a:pPr>
            <a:r>
              <a:rPr dirty="0"/>
              <a:t>Comparing Respondents Beliefs that their Children are Better/Worse off By Country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lgn="ctr">
              <a:buNone/>
            </a:pPr>
            <a:r>
              <a:rPr dirty="0"/>
              <a:t>Polarization in the 115th Congress</a:t>
            </a:r>
          </a:p>
        </p:txBody>
      </p:sp>
      <p:sp>
        <p:nvSpPr>
          <p:cNvPr id="3" name="Content Placeholder 2"/>
          <p:cNvSpPr>
            <a:spLocks noGrp="1"/>
          </p:cNvSpPr>
          <p:nvPr>
            <p:ph idx="1"/>
          </p:nvPr>
        </p:nvSpPr>
        <p:spPr/>
        <p:txBody>
          <a:bodyPr/>
          <a:lstStyle/>
          <a:p>
            <a:pPr marL="0" lvl="0" indent="0">
              <a:buNone/>
            </a:pPr>
            <a:endParaRPr lang="en-US" dirty="0"/>
          </a:p>
          <a:p>
            <a:pPr marL="0" lvl="0" indent="0">
              <a:buNone/>
            </a:pPr>
            <a:r>
              <a:rPr dirty="0"/>
              <a:t>I also played around with some data from VoteView.com. One of the bigger pieces of my thesis is about polarization, so I wanted to create some graphics that answered the question, “how polarized were the most recent members of the House of Representatives?</a:t>
            </a:r>
            <a:r>
              <a:rPr baseline="30000" dirty="0">
                <a:hlinkClick r:id="rId2" action="ppaction://hlinksldjump"/>
              </a:rPr>
              <a:t>1</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a:t>
            </a:r>
          </a:p>
        </p:txBody>
      </p:sp>
      <p:sp>
        <p:nvSpPr>
          <p:cNvPr id="3" name="Content Placeholder 2"/>
          <p:cNvSpPr>
            <a:spLocks noGrp="1"/>
          </p:cNvSpPr>
          <p:nvPr>
            <p:ph sz="half" idx="1"/>
          </p:nvPr>
        </p:nvSpPr>
        <p:spPr/>
        <p:txBody>
          <a:bodyPr/>
          <a:lstStyle/>
          <a:p>
            <a:pPr marL="0" lvl="0" indent="0">
              <a:buNone/>
            </a:pPr>
            <a:r>
              <a:t>Figuring out how to do ridge plots was pretty nifty. From this graphic, we know that:</a:t>
            </a:r>
          </a:p>
          <a:p>
            <a:pPr lvl="2">
              <a:buAutoNum type="arabicPeriod"/>
            </a:pPr>
            <a:r>
              <a:t>Republicans started the shift right before Democrats began shifting left.</a:t>
            </a:r>
          </a:p>
          <a:p>
            <a:pPr lvl="2">
              <a:buAutoNum type="arabicPeriod" startAt="2"/>
            </a:pPr>
            <a:r>
              <a:t>Democrats in 2017-19 were more centralized along the spectrum than Republicans.</a:t>
            </a:r>
          </a:p>
        </p:txBody>
      </p:sp>
      <p:pic>
        <p:nvPicPr>
          <p:cNvPr id="4" name="Picture 1" descr="Rplot.png"/>
          <p:cNvPicPr>
            <a:picLocks noGrp="1" noChangeAspect="1"/>
          </p:cNvPicPr>
          <p:nvPr/>
        </p:nvPicPr>
        <p:blipFill>
          <a:blip r:embed="rId2"/>
          <a:stretch>
            <a:fillRect/>
          </a:stretch>
        </p:blipFill>
        <p:spPr bwMode="auto">
          <a:xfrm>
            <a:off x="4648200" y="1612900"/>
            <a:ext cx="4038600" cy="44831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lgn="ctr">
              <a:buNone/>
            </a:pPr>
            <a:r>
              <a:rPr dirty="0"/>
              <a:t>How Liberal Are (Were) The 2020 Democratic Candidates?</a:t>
            </a:r>
          </a:p>
        </p:txBody>
      </p:sp>
      <p:sp>
        <p:nvSpPr>
          <p:cNvPr id="3" name="Content Placeholder 2"/>
          <p:cNvSpPr>
            <a:spLocks noGrp="1"/>
          </p:cNvSpPr>
          <p:nvPr>
            <p:ph idx="1"/>
          </p:nvPr>
        </p:nvSpPr>
        <p:spPr/>
        <p:txBody>
          <a:bodyPr/>
          <a:lstStyle/>
          <a:p>
            <a:pPr marL="0" lvl="0" indent="0">
              <a:buNone/>
            </a:pPr>
            <a:endParaRPr lang="en-US" dirty="0"/>
          </a:p>
          <a:p>
            <a:pPr marL="0" lvl="0" indent="0">
              <a:buNone/>
            </a:pPr>
            <a:endParaRPr lang="en-US" dirty="0"/>
          </a:p>
          <a:p>
            <a:pPr marL="0" lvl="0" indent="0">
              <a:buNone/>
            </a:pPr>
            <a:r>
              <a:rPr dirty="0"/>
              <a:t>Leaning on ideological scores provided by OnTheIssues.org, I wanted to provide some evidence that the whole distribution of the 2020 Democratic candidates’ ideologies were not that different from the positions of those who ran in 2008 or 2016.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a:t>
            </a:r>
          </a:p>
        </p:txBody>
      </p:sp>
      <p:sp>
        <p:nvSpPr>
          <p:cNvPr id="3" name="Content Placeholder 2"/>
          <p:cNvSpPr>
            <a:spLocks noGrp="1"/>
          </p:cNvSpPr>
          <p:nvPr>
            <p:ph sz="half" idx="1"/>
          </p:nvPr>
        </p:nvSpPr>
        <p:spPr/>
        <p:txBody>
          <a:bodyPr>
            <a:normAutofit/>
          </a:bodyPr>
          <a:lstStyle/>
          <a:p>
            <a:pPr marL="0" lvl="0" indent="0">
              <a:buNone/>
            </a:pPr>
            <a:r>
              <a:t>I followed an awesome tutorial by Elliott Morris</a:t>
            </a:r>
            <a:r>
              <a:rPr baseline="30000">
                <a:hlinkClick r:id="rId2" action="ppaction://hlinksldjump"/>
              </a:rPr>
              <a:t>2</a:t>
            </a:r>
            <a:r>
              <a:t> to come up with this graphic that ultimately shows that the 2020 candidates’ ideologies are not significantly different than those who came before them. This graphic provides some evidence against the argument that Democrats are more liberal than ever before.</a:t>
            </a:r>
          </a:p>
        </p:txBody>
      </p:sp>
      <p:pic>
        <p:nvPicPr>
          <p:cNvPr id="4" name="Picture 1" descr="Rplot_pp6.png"/>
          <p:cNvPicPr>
            <a:picLocks noGrp="1" noChangeAspect="1"/>
          </p:cNvPicPr>
          <p:nvPr/>
        </p:nvPicPr>
        <p:blipFill>
          <a:blip r:embed="rId3"/>
          <a:stretch>
            <a:fillRect/>
          </a:stretch>
        </p:blipFill>
        <p:spPr bwMode="auto">
          <a:xfrm>
            <a:off x="4648200" y="1612900"/>
            <a:ext cx="4038600" cy="44831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24026"/>
            <a:ext cx="7543800" cy="1207210"/>
          </a:xfrm>
        </p:spPr>
        <p:txBody>
          <a:bodyPr>
            <a:normAutofit/>
          </a:bodyPr>
          <a:lstStyle/>
          <a:p>
            <a:pPr marL="0" lvl="0" indent="0" algn="ctr">
              <a:buNone/>
            </a:pPr>
            <a:r>
              <a:rPr dirty="0"/>
              <a:t>Wrapping Up</a:t>
            </a:r>
          </a:p>
        </p:txBody>
      </p:sp>
      <p:sp>
        <p:nvSpPr>
          <p:cNvPr id="3" name="Content Placeholder 2"/>
          <p:cNvSpPr>
            <a:spLocks noGrp="1"/>
          </p:cNvSpPr>
          <p:nvPr>
            <p:ph idx="1"/>
          </p:nvPr>
        </p:nvSpPr>
        <p:spPr>
          <a:xfrm>
            <a:off x="457200" y="1729409"/>
            <a:ext cx="8229600" cy="1828800"/>
          </a:xfrm>
        </p:spPr>
        <p:txBody>
          <a:bodyPr>
            <a:normAutofit/>
          </a:bodyPr>
          <a:lstStyle/>
          <a:p>
            <a:pPr marL="0" lvl="0" indent="0">
              <a:buNone/>
            </a:pPr>
            <a:r>
              <a:rPr sz="2800" dirty="0"/>
              <a:t>There’s a couple of the graphics I worked towards making in my portfolio pieces. The codes behind them are in my repos if anyone is interested in using similar plots!</a:t>
            </a:r>
          </a:p>
        </p:txBody>
      </p:sp>
      <p:pic>
        <p:nvPicPr>
          <p:cNvPr id="4" name="Picture 3" descr="that'sallfolks.jfif">
            <a:extLst>
              <a:ext uri="{FF2B5EF4-FFF2-40B4-BE49-F238E27FC236}">
                <a16:creationId xmlns:a16="http://schemas.microsoft.com/office/drawing/2014/main" id="{0543D72A-2715-47BF-8832-752EFCF32D09}"/>
              </a:ext>
            </a:extLst>
          </p:cNvPr>
          <p:cNvPicPr>
            <a:picLocks noGrp="1" noChangeAspect="1"/>
          </p:cNvPicPr>
          <p:nvPr/>
        </p:nvPicPr>
        <p:blipFill>
          <a:blip r:embed="rId2"/>
          <a:stretch>
            <a:fillRect/>
          </a:stretch>
        </p:blipFill>
        <p:spPr bwMode="auto">
          <a:xfrm>
            <a:off x="3165061" y="3200120"/>
            <a:ext cx="3762513" cy="2831828"/>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437</Words>
  <Application>Microsoft Office PowerPoint</Application>
  <PresentationFormat>On-screen Show (4:3)</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Presentation of Projects Over the Semester</vt:lpstr>
      <vt:lpstr>Over the semester…</vt:lpstr>
      <vt:lpstr>Analyzing Data from Pew’s 2017 Global Attitudes Survey</vt:lpstr>
      <vt:lpstr>Result</vt:lpstr>
      <vt:lpstr>Polarization in the 115th Congress</vt:lpstr>
      <vt:lpstr>Result</vt:lpstr>
      <vt:lpstr>How Liberal Are (Were) The 2020 Democratic Candidates?</vt:lpstr>
      <vt:lpstr>Result</vt:lpstr>
      <vt:lpstr>Wrapping Up</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Projects Over the Semester</dc:title>
  <dc:creator>Rebecca Smith</dc:creator>
  <cp:keywords/>
  <cp:lastModifiedBy>Rebecca Smith</cp:lastModifiedBy>
  <cp:revision>1</cp:revision>
  <dcterms:created xsi:type="dcterms:W3CDTF">2021-04-26T22:41:39Z</dcterms:created>
  <dcterms:modified xsi:type="dcterms:W3CDTF">2021-04-26T22:44:07Z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4/26/2021</vt:lpwstr>
  </property>
  <property fmtid="{D5CDD505-2E9C-101B-9397-08002B2CF9AE}" pid="3" name="output">
    <vt:lpwstr>powerpoint_presentation</vt:lpwstr>
  </property>
  <property fmtid="{D5CDD505-2E9C-101B-9397-08002B2CF9AE}" pid="4" name="reference_doc">
    <vt:lpwstr>template.pptx</vt:lpwstr>
  </property>
</Properties>
</file>