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9304" y="-1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9E02-0EA4-4ABD-935D-104A9755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8AB34-B576-4922-BAEB-A2601831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C80-26B3-433F-9722-9012A97F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0D4D-B109-4814-ADCE-7714D033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274C-9B54-4B2C-A018-312BEACA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1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C66F-3B16-4126-B225-39E202B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9FDFA-E70A-492E-A630-1787EF7D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8B97-66D7-4E75-8760-42263B42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77B3-751A-4C0C-8AC2-2674C284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2C94-A1CB-43D0-9769-40EB243B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AE9AB-AD93-4AE7-B705-0888AAE30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64D98-8034-4809-865C-82CA8AC7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5CB9-189F-43F2-981B-E0240C6A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E6C2-1C88-454E-ABCE-C23805B7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10E7-C266-4FD5-B497-BE1BFD54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DF9-ED58-4E83-B436-D4AABA1D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C992D-9DB1-4744-8729-8263FEB6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B4AF-4303-4F6F-B538-ADD99FDA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4AC7-7FD9-4C12-87C8-6EE0C368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79DC-6EAF-4875-B6D4-92348553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D750-02AF-4C36-A635-3E76178B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5F7CB-999A-4089-B93A-35D75852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894A-B1F6-47BF-BE71-16C53B0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A0AAF-FAA4-4311-B1C5-BDDA90AD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FE1E-3DCB-4EDA-A61D-5F1EDC9B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1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87F8-6B4A-4F1D-824C-40ED80B6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4D51-A8AB-4601-8B50-814B150BD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5AEB1-ACA3-4EB2-B942-418D5362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8F58-3B06-400C-B85F-BA35E2FF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986C-0BD6-4C79-8A7B-F316D39C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B925-87E1-418B-B64B-00698D62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56D5-3492-442F-AC00-6D120D01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FE49-8B3F-40CC-8B26-1B47FE09B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863E8-CB07-4263-AA97-AB68C32E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33266-CD4A-44BA-8665-FDE0BD50D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C5DD8-D949-4449-8955-478AFF55B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AC995-D7A1-4168-B91F-79054592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09A94-6C53-42FB-BC08-C564B41A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AA07-860C-47BB-96FF-6323F6BC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5A22-5886-4449-B0C4-9E2E6E3B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4CADD-7219-45CB-AF2F-79EC983C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8AF93-FA6B-47C1-81A5-D15B95B2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EF815-FDF4-4A9B-9951-2CDDEE8A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6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519CF-ED5D-4ED2-9A39-9233577C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0E66F-A44E-4453-A1DD-F8D84905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690E1-6655-4828-9ED4-A9BD2501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2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C4FD-7606-4A28-99E8-1BBF06AB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255F-8BB0-4ED2-86EE-E0ECD3FA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A60D4-FE67-42A9-B4B3-C45DD7FB0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4072-6A18-4D1F-8FB1-1B43140D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9FF7-DBB5-4AF4-9518-C027C08E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83DFA-6370-4137-90A8-2119CB4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2710-4617-41B2-932E-30309DB2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5A49-A171-440D-AEED-CDB08F7B2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3DC4A-99C8-470F-8528-3B0ABA373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FA6D-876D-423E-AC2F-9782BD09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8BA06-8431-4BDC-82BF-3A07F47B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C47D-5D12-45C7-82C1-6EDD6D47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A95E5-E51D-474F-B28D-2419CD5B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5CF05-389F-496F-B21C-61ADC6A9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EAC1-20FE-492C-BD00-3AAF999F3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122E-0503-4CE0-AF75-69D5142E24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94E0-A47F-424A-8A4A-6B419636F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1C31-B64A-46F5-AB91-6B2D37E9F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310D7-FA1B-4ABB-A0E8-D53E81327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6F3E4CB-D20D-4CA4-A12F-AE665B4C4FC5}"/>
              </a:ext>
            </a:extLst>
          </p:cNvPr>
          <p:cNvSpPr/>
          <p:nvPr/>
        </p:nvSpPr>
        <p:spPr>
          <a:xfrm rot="631346">
            <a:off x="5391826" y="1761400"/>
            <a:ext cx="914400" cy="914400"/>
          </a:xfrm>
          <a:prstGeom prst="arc">
            <a:avLst>
              <a:gd name="adj1" fmla="val 16200000"/>
              <a:gd name="adj2" fmla="val 5156788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55A7887-1558-4011-9E38-7F17015388DC}"/>
              </a:ext>
            </a:extLst>
          </p:cNvPr>
          <p:cNvSpPr/>
          <p:nvPr/>
        </p:nvSpPr>
        <p:spPr>
          <a:xfrm rot="18000000" flipH="1">
            <a:off x="5564915" y="863940"/>
            <a:ext cx="914400" cy="914400"/>
          </a:xfrm>
          <a:prstGeom prst="arc">
            <a:avLst>
              <a:gd name="adj1" fmla="val 9941584"/>
              <a:gd name="adj2" fmla="val 5093118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FA1D1E2-4FC9-49F0-911F-5161A484F134}"/>
              </a:ext>
            </a:extLst>
          </p:cNvPr>
          <p:cNvSpPr/>
          <p:nvPr/>
        </p:nvSpPr>
        <p:spPr>
          <a:xfrm rot="18333268">
            <a:off x="6310932" y="1391886"/>
            <a:ext cx="914400" cy="914400"/>
          </a:xfrm>
          <a:prstGeom prst="arc">
            <a:avLst>
              <a:gd name="adj1" fmla="val 16161830"/>
              <a:gd name="adj2" fmla="val 5156788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D690F7C-1254-407C-B627-5AD8BFC81667}"/>
              </a:ext>
            </a:extLst>
          </p:cNvPr>
          <p:cNvSpPr/>
          <p:nvPr/>
        </p:nvSpPr>
        <p:spPr>
          <a:xfrm>
            <a:off x="6302306" y="985224"/>
            <a:ext cx="45720" cy="45720"/>
          </a:xfrm>
          <a:prstGeom prst="flowChartConnecto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Smith-Sweeney</dc:creator>
  <cp:lastModifiedBy>Brian Smith-Sweeney</cp:lastModifiedBy>
  <cp:revision>2</cp:revision>
  <dcterms:created xsi:type="dcterms:W3CDTF">2021-01-23T03:06:19Z</dcterms:created>
  <dcterms:modified xsi:type="dcterms:W3CDTF">2021-01-23T03:18:00Z</dcterms:modified>
</cp:coreProperties>
</file>