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aleway Thin"/>
      <p:bold r:id="rId20"/>
      <p:boldItalic r:id="rId21"/>
    </p:embeddedFont>
    <p:embeddedFont>
      <p:font typeface="Corbel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Thin-bold.fntdata"/><Relationship Id="rId22" Type="http://schemas.openxmlformats.org/officeDocument/2006/relationships/font" Target="fonts/Corbel-regular.fntdata"/><Relationship Id="rId21" Type="http://schemas.openxmlformats.org/officeDocument/2006/relationships/font" Target="fonts/RalewayThin-boldItalic.fntdata"/><Relationship Id="rId24" Type="http://schemas.openxmlformats.org/officeDocument/2006/relationships/font" Target="fonts/Corbel-italic.fntdata"/><Relationship Id="rId23" Type="http://schemas.openxmlformats.org/officeDocument/2006/relationships/font" Target="fonts/Corbel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Corbel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ZKP8wFKbaao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Technology, Issues, Who Did What, Development process(?), reductions/increases in scope (look for final slide presentation sample)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d1dc3b2a7_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d1dc3b2a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Create a web application that can be used by Pokémon “main” (e.g. Pokémon Sword and Shield) and Pokémon Go players to get important information related to a chosen Pokémon and simulate battles between Pokémon of their choosing based on their type (e.g. Fire, Water) and overall strength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Tanner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5a450a597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5a450a59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 Link To Demo: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https://www.youtube.com/watch?v=ZKP8wFKbaao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e82b477c9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e82b477c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Arash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5a450a59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5a450a5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Tanner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ed">
  <p:cSld name="BLANK_1">
    <p:bg>
      <p:bgPr>
        <a:solidFill>
          <a:srgbClr val="FFB6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FFB600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FFB60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●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○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■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●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○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■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●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○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■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PgJ3t0c3C9Pr1p8MbSWDO_6LRdzKFowV/view" TargetMode="External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ctrTitle"/>
          </p:nvPr>
        </p:nvSpPr>
        <p:spPr>
          <a:xfrm>
            <a:off x="685800" y="1453300"/>
            <a:ext cx="7772400" cy="30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Scala PokeDex Presentation &amp;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Group 9: Arash Yazdidoost, Jessica Davis, Tanner Smith</a:t>
            </a:r>
            <a:endParaRPr sz="2200">
              <a:solidFill>
                <a:schemeClr val="dk1"/>
              </a:solidFill>
            </a:endParaRPr>
          </a:p>
        </p:txBody>
      </p:sp>
      <p:grpSp>
        <p:nvGrpSpPr>
          <p:cNvPr id="58" name="Google Shape;58;p1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Google Shape;59;p12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1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Thanks</a:t>
            </a:r>
            <a:r>
              <a:rPr lang="en" sz="9600">
                <a:solidFill>
                  <a:srgbClr val="FFB600"/>
                </a:solidFill>
              </a:rPr>
              <a:t>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183" name="Google Shape;183;p21"/>
          <p:cNvSpPr txBox="1"/>
          <p:nvPr>
            <p:ph idx="4294967295" type="subTitle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/>
          </a:p>
        </p:txBody>
      </p:sp>
      <p:sp>
        <p:nvSpPr>
          <p:cNvPr id="184" name="Google Shape;184;p21"/>
          <p:cNvSpPr/>
          <p:nvPr/>
        </p:nvSpPr>
        <p:spPr>
          <a:xfrm>
            <a:off x="8054234" y="327815"/>
            <a:ext cx="798007" cy="72583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922000" y="1272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922000" y="2266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FFB6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FFB6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Photographs by </a:t>
            </a:r>
            <a:r>
              <a:rPr lang="en" sz="2400" u="sng">
                <a:solidFill>
                  <a:srgbClr val="FFB6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2400">
              <a:solidFill>
                <a:srgbClr val="FFB600"/>
              </a:solidFill>
            </a:endParaRPr>
          </a:p>
        </p:txBody>
      </p:sp>
      <p:sp>
        <p:nvSpPr>
          <p:cNvPr id="191" name="Google Shape;191;p2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2" name="Google Shape;192;p22"/>
          <p:cNvGrpSpPr/>
          <p:nvPr/>
        </p:nvGrpSpPr>
        <p:grpSpPr>
          <a:xfrm>
            <a:off x="8020981" y="291515"/>
            <a:ext cx="863978" cy="798681"/>
            <a:chOff x="5975075" y="2327500"/>
            <a:chExt cx="420100" cy="388350"/>
          </a:xfrm>
        </p:grpSpPr>
        <p:sp>
          <p:nvSpPr>
            <p:cNvPr id="193" name="Google Shape;193;p2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Table of Contents</a:t>
            </a:r>
            <a:endParaRPr sz="3600"/>
          </a:p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922000" y="1625700"/>
            <a:ext cx="7682400" cy="29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and Objective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Development Life Cycle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Roles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Technology Stack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Works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" name="Google Shape;70;p13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71" name="Google Shape;71;p1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7" name="Google Shape;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675" y="2712950"/>
            <a:ext cx="1823174" cy="194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ScalaDex is a PokeDex and Battle Simulator built with Scala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Players can submit a Pokemon and ScalaDex will return the Pokemon’s PokeDex entry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Players can submit two Pokemon, and ScalaDex will determine which Pokemon is the winner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1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86" name="Google Shape;86;p14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Software Development Life Cycle (SDLC)</a:t>
            </a:r>
            <a:endParaRPr sz="3900">
              <a:solidFill>
                <a:srgbClr val="FFB600"/>
              </a:solidFill>
            </a:endParaRPr>
          </a:p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2164963" y="3238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1151886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1230636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first</a:t>
            </a:r>
            <a:endParaRPr sz="8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594488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Meet &amp; Plan</a:t>
            </a:r>
            <a:endParaRPr sz="10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571536" y="3955927"/>
            <a:ext cx="17550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Define each person’s assignments, and stay in constant communication</a:t>
            </a:r>
            <a:endParaRPr sz="8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3256823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2699425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Implement</a:t>
            </a:r>
            <a:endParaRPr sz="10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2699423" y="3955927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Independently code and carry out assignment</a:t>
            </a:r>
            <a:endParaRPr sz="8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3256826" y="3108925"/>
            <a:ext cx="594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second</a:t>
            </a:r>
            <a:endParaRPr sz="8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5338808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4781413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Integrate</a:t>
            </a:r>
            <a:endParaRPr sz="10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781408" y="3955925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Using Git, push for all the latest changes, commit any local changes, and send a pull request</a:t>
            </a:r>
            <a:endParaRPr sz="8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5417558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third</a:t>
            </a:r>
            <a:endParaRPr sz="8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7420786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6863388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Test &amp; Refactor</a:t>
            </a:r>
            <a:endParaRPr sz="10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6863386" y="3955927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Verify that code works as expected, and refactor as needed</a:t>
            </a:r>
            <a:endParaRPr sz="8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7499536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last</a:t>
            </a:r>
            <a:endParaRPr sz="8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4337175" y="3238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6419150" y="3238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116" name="Google Shape;116;p15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117" name="Google Shape;117;p15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Roles</a:t>
            </a:r>
            <a:endParaRPr/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922000" y="1980450"/>
            <a:ext cx="2332200" cy="28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Jessica D.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Front-End</a:t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Deciding the “look” of the ScalaDex web application, creating initial HTML/CSS files, implementing JavaScript autocomplete function</a:t>
            </a:r>
            <a:endParaRPr/>
          </a:p>
        </p:txBody>
      </p:sp>
      <p:sp>
        <p:nvSpPr>
          <p:cNvPr id="125" name="Google Shape;125;p16"/>
          <p:cNvSpPr txBox="1"/>
          <p:nvPr>
            <p:ph idx="2" type="body"/>
          </p:nvPr>
        </p:nvSpPr>
        <p:spPr>
          <a:xfrm>
            <a:off x="3373775" y="1980600"/>
            <a:ext cx="2332200" cy="28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Tanner S.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Integration &amp; Back-End</a:t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Converting HTML files to scala.html files, creating back-end PokeAPI calls for the PokeDex function and battle simulator</a:t>
            </a:r>
            <a:endParaRPr/>
          </a:p>
        </p:txBody>
      </p:sp>
      <p:sp>
        <p:nvSpPr>
          <p:cNvPr id="126" name="Google Shape;126;p16"/>
          <p:cNvSpPr txBox="1"/>
          <p:nvPr>
            <p:ph idx="3" type="body"/>
          </p:nvPr>
        </p:nvSpPr>
        <p:spPr>
          <a:xfrm>
            <a:off x="5705975" y="1980450"/>
            <a:ext cx="2332200" cy="26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Arash Y.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Back-End</a:t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Creating code for battle simulator and assisting Tanner with back-end.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Technology Stack</a:t>
            </a:r>
            <a:endParaRPr sz="3600"/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922000" y="16257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Play Framework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Web framework used to build our project. Handles routing and integration of logical code with front end design code.</a:t>
            </a:r>
            <a:r>
              <a:rPr lang="en" sz="1200"/>
              <a:t>.</a:t>
            </a:r>
            <a:endParaRPr sz="1200"/>
          </a:p>
        </p:txBody>
      </p:sp>
      <p:sp>
        <p:nvSpPr>
          <p:cNvPr id="135" name="Google Shape;135;p17"/>
          <p:cNvSpPr txBox="1"/>
          <p:nvPr>
            <p:ph idx="2" type="body"/>
          </p:nvPr>
        </p:nvSpPr>
        <p:spPr>
          <a:xfrm>
            <a:off x="3373776" y="16257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PokeAPI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REST API used to query Pokemon information.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Returns JSON objects to the back end Scala code.</a:t>
            </a:r>
            <a:endParaRPr sz="1200"/>
          </a:p>
        </p:txBody>
      </p:sp>
      <p:sp>
        <p:nvSpPr>
          <p:cNvPr id="136" name="Google Shape;136;p17"/>
          <p:cNvSpPr txBox="1"/>
          <p:nvPr>
            <p:ph idx="3" type="body"/>
          </p:nvPr>
        </p:nvSpPr>
        <p:spPr>
          <a:xfrm>
            <a:off x="5825552" y="16257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Javascript/jQuery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Used for the autocomplete function on the test inputs, and to bind parameter values to HTML elements..</a:t>
            </a:r>
            <a:endParaRPr sz="1200"/>
          </a:p>
        </p:txBody>
      </p:sp>
      <p:sp>
        <p:nvSpPr>
          <p:cNvPr id="137" name="Google Shape;137;p1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922000" y="30735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HTML/CSS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Used to build and stylize the webpages for the application.</a:t>
            </a:r>
            <a:endParaRPr sz="1200"/>
          </a:p>
        </p:txBody>
      </p:sp>
      <p:sp>
        <p:nvSpPr>
          <p:cNvPr id="139" name="Google Shape;139;p17"/>
          <p:cNvSpPr txBox="1"/>
          <p:nvPr>
            <p:ph idx="2" type="body"/>
          </p:nvPr>
        </p:nvSpPr>
        <p:spPr>
          <a:xfrm>
            <a:off x="3373776" y="30735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Scala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Back end programming language used to develop models and logic of application.</a:t>
            </a:r>
            <a:endParaRPr sz="1200"/>
          </a:p>
        </p:txBody>
      </p:sp>
      <p:sp>
        <p:nvSpPr>
          <p:cNvPr id="140" name="Google Shape;140;p17"/>
          <p:cNvSpPr txBox="1"/>
          <p:nvPr>
            <p:ph idx="3" type="body"/>
          </p:nvPr>
        </p:nvSpPr>
        <p:spPr>
          <a:xfrm>
            <a:off x="5825552" y="30735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JSON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Information queried from REST API is delivered as JSON.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Parsed and utilized by the back end code.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141" name="Google Shape;141;p17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142" name="Google Shape;142;p1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910250" y="6972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Demo</a:t>
            </a:r>
            <a:endParaRPr sz="4000"/>
          </a:p>
        </p:txBody>
      </p:sp>
      <p:sp>
        <p:nvSpPr>
          <p:cNvPr id="153" name="Google Shape;153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18" title="ScalaDex Battle Simulator 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7100" y="658150"/>
            <a:ext cx="5117774" cy="3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922000" y="17335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Battle logic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Pokemon Type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Stats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PokeAPI Limitations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Pokemon Generation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Frontend/Backend Integration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Ex: Passing in Pokemon name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2" name="Google Shape;162;p19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63" name="Google Shape;163;p1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Bug Fixes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Small CSS issues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“Mr. Mime”-gate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Pokemon Description</a:t>
            </a:r>
            <a:endParaRPr/>
          </a:p>
        </p:txBody>
      </p:sp>
      <p:sp>
        <p:nvSpPr>
          <p:cNvPr id="174" name="Google Shape;174;p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0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Additional Pages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Previous Battles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Species Pages (with links from Details Page)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Additional Details on Search Results page</a:t>
            </a:r>
            <a:endParaRPr/>
          </a:p>
        </p:txBody>
      </p:sp>
      <p:sp>
        <p:nvSpPr>
          <p:cNvPr id="176" name="Google Shape;176;p20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Upgrades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3D Models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 Pokemon Images in Battle Selector page.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Improved Battle logic with descriptive results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