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71" r:id="rId3"/>
    <p:sldId id="272" r:id="rId4"/>
    <p:sldId id="269" r:id="rId5"/>
    <p:sldId id="258" r:id="rId6"/>
    <p:sldId id="270" r:id="rId7"/>
    <p:sldId id="259" r:id="rId8"/>
    <p:sldId id="273" r:id="rId9"/>
    <p:sldId id="274" r:id="rId10"/>
    <p:sldId id="260" r:id="rId11"/>
    <p:sldId id="261" r:id="rId12"/>
    <p:sldId id="265" r:id="rId13"/>
    <p:sldId id="25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99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FFC29-32EA-46D7-A3D6-E0000EA3C4DE}" type="doc">
      <dgm:prSet loTypeId="urn:microsoft.com/office/officeart/2005/8/layout/cycle1" loCatId="cycl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3DFEAE-24BC-4BC0-9AEA-8B461A21BDEF}">
      <dgm:prSet phldrT="[Text]" custT="1"/>
      <dgm:spPr/>
      <dgm:t>
        <a:bodyPr/>
        <a:lstStyle/>
        <a:p>
          <a:r>
            <a:rPr lang="en-US" sz="2800" b="1" dirty="0" smtClean="0">
              <a:solidFill>
                <a:schemeClr val="accent6"/>
              </a:solidFill>
            </a:rPr>
            <a:t>Intro</a:t>
          </a:r>
          <a:endParaRPr lang="en-US" sz="2800" b="1" dirty="0">
            <a:solidFill>
              <a:schemeClr val="accent6"/>
            </a:solidFill>
          </a:endParaRPr>
        </a:p>
      </dgm:t>
    </dgm:pt>
    <dgm:pt modelId="{34882F55-4236-4EE2-962C-15DEE33FF832}" type="parTrans" cxnId="{1FB1A219-B84E-4C6B-805B-9BF678C56000}">
      <dgm:prSet/>
      <dgm:spPr/>
      <dgm:t>
        <a:bodyPr/>
        <a:lstStyle/>
        <a:p>
          <a:endParaRPr lang="en-US"/>
        </a:p>
      </dgm:t>
    </dgm:pt>
    <dgm:pt modelId="{B7F0BEEC-7671-4981-BD45-A8981C38DAFB}" type="sibTrans" cxnId="{1FB1A219-B84E-4C6B-805B-9BF678C56000}">
      <dgm:prSet/>
      <dgm:spPr/>
      <dgm:t>
        <a:bodyPr/>
        <a:lstStyle/>
        <a:p>
          <a:endParaRPr lang="en-US"/>
        </a:p>
      </dgm:t>
    </dgm:pt>
    <dgm:pt modelId="{7198ECBD-29E6-49ED-9B38-CAB55CD6ECE4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FF0066"/>
              </a:solidFill>
            </a:rPr>
            <a:t>What is the NGO?</a:t>
          </a:r>
          <a:endParaRPr lang="en-US" sz="2400" b="1" dirty="0">
            <a:solidFill>
              <a:srgbClr val="FF0066"/>
            </a:solidFill>
          </a:endParaRPr>
        </a:p>
      </dgm:t>
    </dgm:pt>
    <dgm:pt modelId="{DA38353A-9F7A-4EB7-9371-EA5D124D4689}" type="parTrans" cxnId="{43F7B71B-D082-4DF7-914A-E47ED4B65D01}">
      <dgm:prSet/>
      <dgm:spPr/>
      <dgm:t>
        <a:bodyPr/>
        <a:lstStyle/>
        <a:p>
          <a:endParaRPr lang="en-US"/>
        </a:p>
      </dgm:t>
    </dgm:pt>
    <dgm:pt modelId="{BC44BD1D-5909-4216-8CC0-91D4820A53D8}" type="sibTrans" cxnId="{43F7B71B-D082-4DF7-914A-E47ED4B65D01}">
      <dgm:prSet/>
      <dgm:spPr/>
      <dgm:t>
        <a:bodyPr/>
        <a:lstStyle/>
        <a:p>
          <a:endParaRPr lang="en-US"/>
        </a:p>
      </dgm:t>
    </dgm:pt>
    <dgm:pt modelId="{23B8D04B-559A-467A-A782-00732E189060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bg1"/>
              </a:solidFill>
            </a:rPr>
            <a:t>What we Do?</a:t>
          </a:r>
          <a:endParaRPr lang="en-US" sz="2400" b="1" dirty="0">
            <a:solidFill>
              <a:schemeClr val="bg1"/>
            </a:solidFill>
          </a:endParaRPr>
        </a:p>
      </dgm:t>
    </dgm:pt>
    <dgm:pt modelId="{97DC9C4C-A51A-4764-A019-2835557C325F}" type="parTrans" cxnId="{A22422FD-3639-4C1C-BAD9-33553DECF7B7}">
      <dgm:prSet/>
      <dgm:spPr/>
      <dgm:t>
        <a:bodyPr/>
        <a:lstStyle/>
        <a:p>
          <a:endParaRPr lang="en-US"/>
        </a:p>
      </dgm:t>
    </dgm:pt>
    <dgm:pt modelId="{1A242E50-2605-4240-9BE9-5CF8BAF4A7DB}" type="sibTrans" cxnId="{A22422FD-3639-4C1C-BAD9-33553DECF7B7}">
      <dgm:prSet/>
      <dgm:spPr/>
      <dgm:t>
        <a:bodyPr/>
        <a:lstStyle/>
        <a:p>
          <a:endParaRPr lang="en-US"/>
        </a:p>
      </dgm:t>
    </dgm:pt>
    <dgm:pt modelId="{E8F4B2CC-D0CB-46D0-B73D-952078C7A18C}">
      <dgm:prSet phldrT="[Text]" custT="1"/>
      <dgm:spPr/>
      <dgm:t>
        <a:bodyPr/>
        <a:lstStyle/>
        <a:p>
          <a:r>
            <a:rPr lang="en-US" sz="2200" b="1" dirty="0" smtClean="0">
              <a:solidFill>
                <a:srgbClr val="FFFF00"/>
              </a:solidFill>
            </a:rPr>
            <a:t>What is the Meaning of our Project</a:t>
          </a:r>
          <a:r>
            <a:rPr lang="en-US" sz="2000" b="1" dirty="0" smtClean="0">
              <a:solidFill>
                <a:srgbClr val="FFFF00"/>
              </a:solidFill>
            </a:rPr>
            <a:t>?</a:t>
          </a:r>
          <a:endParaRPr lang="en-US" sz="2000" b="1" dirty="0">
            <a:solidFill>
              <a:srgbClr val="FFFF00"/>
            </a:solidFill>
          </a:endParaRPr>
        </a:p>
      </dgm:t>
    </dgm:pt>
    <dgm:pt modelId="{35BB9D9C-3010-419C-9770-15AC9603194B}" type="parTrans" cxnId="{7AC511C3-4F2F-40EC-A1E6-F37A2C623218}">
      <dgm:prSet/>
      <dgm:spPr/>
      <dgm:t>
        <a:bodyPr/>
        <a:lstStyle/>
        <a:p>
          <a:endParaRPr lang="en-US"/>
        </a:p>
      </dgm:t>
    </dgm:pt>
    <dgm:pt modelId="{251A11E8-F232-4C6F-A854-AEA37122F5FF}" type="sibTrans" cxnId="{7AC511C3-4F2F-40EC-A1E6-F37A2C623218}">
      <dgm:prSet/>
      <dgm:spPr/>
      <dgm:t>
        <a:bodyPr/>
        <a:lstStyle/>
        <a:p>
          <a:endParaRPr lang="en-US"/>
        </a:p>
      </dgm:t>
    </dgm:pt>
    <dgm:pt modelId="{B2BA53DB-7041-49FD-846F-EBEA14885DB2}">
      <dgm:prSet phldrT="[Text]"/>
      <dgm:spPr/>
      <dgm:t>
        <a:bodyPr/>
        <a:lstStyle/>
        <a:p>
          <a:r>
            <a:rPr lang="en-US" b="1" dirty="0" smtClean="0">
              <a:solidFill>
                <a:srgbClr val="92D050"/>
              </a:solidFill>
            </a:rPr>
            <a:t>Overview</a:t>
          </a:r>
          <a:endParaRPr lang="en-US" b="1" dirty="0">
            <a:solidFill>
              <a:srgbClr val="92D050"/>
            </a:solidFill>
          </a:endParaRPr>
        </a:p>
      </dgm:t>
    </dgm:pt>
    <dgm:pt modelId="{6A2405AD-5A36-42B1-A6CD-A2529BF2DD9A}" type="parTrans" cxnId="{79FA18E0-D827-4BCA-9D38-FF36D7F922FF}">
      <dgm:prSet/>
      <dgm:spPr/>
      <dgm:t>
        <a:bodyPr/>
        <a:lstStyle/>
        <a:p>
          <a:endParaRPr lang="en-US"/>
        </a:p>
      </dgm:t>
    </dgm:pt>
    <dgm:pt modelId="{B8B31D08-0E83-4C98-91C8-90AD7FE2F95A}" type="sibTrans" cxnId="{79FA18E0-D827-4BCA-9D38-FF36D7F922FF}">
      <dgm:prSet/>
      <dgm:spPr/>
      <dgm:t>
        <a:bodyPr/>
        <a:lstStyle/>
        <a:p>
          <a:endParaRPr lang="en-US"/>
        </a:p>
      </dgm:t>
    </dgm:pt>
    <dgm:pt modelId="{3F1A6D2F-D837-44C9-BC0B-E4F6D6228313}" type="pres">
      <dgm:prSet presAssocID="{D0AFFC29-32EA-46D7-A3D6-E0000EA3C4D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8FD13A-3849-4A54-9C30-B771643E8D01}" type="pres">
      <dgm:prSet presAssocID="{483DFEAE-24BC-4BC0-9AEA-8B461A21BDEF}" presName="dummy" presStyleCnt="0"/>
      <dgm:spPr/>
    </dgm:pt>
    <dgm:pt modelId="{4B45F6FC-7866-470D-99C3-C53C7BB50497}" type="pres">
      <dgm:prSet presAssocID="{483DFEAE-24BC-4BC0-9AEA-8B461A21BDEF}" presName="node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ADC3F8-126C-401C-A53D-57C03B5304EB}" type="pres">
      <dgm:prSet presAssocID="{B7F0BEEC-7671-4981-BD45-A8981C38DAFB}" presName="sibTrans" presStyleLbl="node1" presStyleIdx="0" presStyleCnt="5"/>
      <dgm:spPr/>
      <dgm:t>
        <a:bodyPr/>
        <a:lstStyle/>
        <a:p>
          <a:endParaRPr lang="en-US"/>
        </a:p>
      </dgm:t>
    </dgm:pt>
    <dgm:pt modelId="{D2E3F6DF-E843-4CBD-870A-31E50CE48A93}" type="pres">
      <dgm:prSet presAssocID="{7198ECBD-29E6-49ED-9B38-CAB55CD6ECE4}" presName="dummy" presStyleCnt="0"/>
      <dgm:spPr/>
    </dgm:pt>
    <dgm:pt modelId="{E932B96D-6403-42FA-9809-4A98F5E6BA0D}" type="pres">
      <dgm:prSet presAssocID="{7198ECBD-29E6-49ED-9B38-CAB55CD6ECE4}" presName="node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076FC-9B98-44D7-B18A-33709C9492B2}" type="pres">
      <dgm:prSet presAssocID="{BC44BD1D-5909-4216-8CC0-91D4820A53D8}" presName="sibTrans" presStyleLbl="node1" presStyleIdx="1" presStyleCnt="5"/>
      <dgm:spPr/>
      <dgm:t>
        <a:bodyPr/>
        <a:lstStyle/>
        <a:p>
          <a:endParaRPr lang="en-US"/>
        </a:p>
      </dgm:t>
    </dgm:pt>
    <dgm:pt modelId="{7B80F4FB-0CD9-43C5-ACE9-4C6A37168080}" type="pres">
      <dgm:prSet presAssocID="{23B8D04B-559A-467A-A782-00732E189060}" presName="dummy" presStyleCnt="0"/>
      <dgm:spPr/>
    </dgm:pt>
    <dgm:pt modelId="{CF39720B-E413-447D-B43B-390D36150175}" type="pres">
      <dgm:prSet presAssocID="{23B8D04B-559A-467A-A782-00732E189060}" presName="node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2A517F-E8E5-4AD2-A7A8-9A61124C2A2E}" type="pres">
      <dgm:prSet presAssocID="{1A242E50-2605-4240-9BE9-5CF8BAF4A7DB}" presName="sibTrans" presStyleLbl="node1" presStyleIdx="2" presStyleCnt="5"/>
      <dgm:spPr/>
      <dgm:t>
        <a:bodyPr/>
        <a:lstStyle/>
        <a:p>
          <a:endParaRPr lang="en-US"/>
        </a:p>
      </dgm:t>
    </dgm:pt>
    <dgm:pt modelId="{57A02BE1-D369-4FD7-ABDE-4F4BA32D4457}" type="pres">
      <dgm:prSet presAssocID="{E8F4B2CC-D0CB-46D0-B73D-952078C7A18C}" presName="dummy" presStyleCnt="0"/>
      <dgm:spPr/>
    </dgm:pt>
    <dgm:pt modelId="{759F6AE7-E1C0-41D7-8F13-A960E3AEF380}" type="pres">
      <dgm:prSet presAssocID="{E8F4B2CC-D0CB-46D0-B73D-952078C7A18C}" presName="node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7B37C-2143-4B9D-ABF0-75E742448464}" type="pres">
      <dgm:prSet presAssocID="{251A11E8-F232-4C6F-A854-AEA37122F5FF}" presName="sibTrans" presStyleLbl="node1" presStyleIdx="3" presStyleCnt="5"/>
      <dgm:spPr/>
      <dgm:t>
        <a:bodyPr/>
        <a:lstStyle/>
        <a:p>
          <a:endParaRPr lang="en-US"/>
        </a:p>
      </dgm:t>
    </dgm:pt>
    <dgm:pt modelId="{37B2F593-2BE4-4FFF-B147-FA536E0A291F}" type="pres">
      <dgm:prSet presAssocID="{B2BA53DB-7041-49FD-846F-EBEA14885DB2}" presName="dummy" presStyleCnt="0"/>
      <dgm:spPr/>
    </dgm:pt>
    <dgm:pt modelId="{5C19E53E-2493-4793-8A64-80CC8A36EA47}" type="pres">
      <dgm:prSet presAssocID="{B2BA53DB-7041-49FD-846F-EBEA14885DB2}" presName="nod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4398A-3724-4324-87AE-4476A7F5331C}" type="pres">
      <dgm:prSet presAssocID="{B8B31D08-0E83-4C98-91C8-90AD7FE2F95A}" presName="sibTrans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7AC511C3-4F2F-40EC-A1E6-F37A2C623218}" srcId="{D0AFFC29-32EA-46D7-A3D6-E0000EA3C4DE}" destId="{E8F4B2CC-D0CB-46D0-B73D-952078C7A18C}" srcOrd="3" destOrd="0" parTransId="{35BB9D9C-3010-419C-9770-15AC9603194B}" sibTransId="{251A11E8-F232-4C6F-A854-AEA37122F5FF}"/>
    <dgm:cxn modelId="{0653AC5D-C9C2-4408-B491-71702671F5B3}" type="presOf" srcId="{BC44BD1D-5909-4216-8CC0-91D4820A53D8}" destId="{5FF076FC-9B98-44D7-B18A-33709C9492B2}" srcOrd="0" destOrd="0" presId="urn:microsoft.com/office/officeart/2005/8/layout/cycle1"/>
    <dgm:cxn modelId="{F2C67D82-0688-4DBC-BD46-45DF9C4996DF}" type="presOf" srcId="{1A242E50-2605-4240-9BE9-5CF8BAF4A7DB}" destId="{D92A517F-E8E5-4AD2-A7A8-9A61124C2A2E}" srcOrd="0" destOrd="0" presId="urn:microsoft.com/office/officeart/2005/8/layout/cycle1"/>
    <dgm:cxn modelId="{79FA18E0-D827-4BCA-9D38-FF36D7F922FF}" srcId="{D0AFFC29-32EA-46D7-A3D6-E0000EA3C4DE}" destId="{B2BA53DB-7041-49FD-846F-EBEA14885DB2}" srcOrd="4" destOrd="0" parTransId="{6A2405AD-5A36-42B1-A6CD-A2529BF2DD9A}" sibTransId="{B8B31D08-0E83-4C98-91C8-90AD7FE2F95A}"/>
    <dgm:cxn modelId="{A4A353BB-68E5-455B-A419-31CBD6263CEE}" type="presOf" srcId="{D0AFFC29-32EA-46D7-A3D6-E0000EA3C4DE}" destId="{3F1A6D2F-D837-44C9-BC0B-E4F6D6228313}" srcOrd="0" destOrd="0" presId="urn:microsoft.com/office/officeart/2005/8/layout/cycle1"/>
    <dgm:cxn modelId="{4A001204-455D-4EC3-ABA8-B6F502360F0A}" type="presOf" srcId="{23B8D04B-559A-467A-A782-00732E189060}" destId="{CF39720B-E413-447D-B43B-390D36150175}" srcOrd="0" destOrd="0" presId="urn:microsoft.com/office/officeart/2005/8/layout/cycle1"/>
    <dgm:cxn modelId="{A22422FD-3639-4C1C-BAD9-33553DECF7B7}" srcId="{D0AFFC29-32EA-46D7-A3D6-E0000EA3C4DE}" destId="{23B8D04B-559A-467A-A782-00732E189060}" srcOrd="2" destOrd="0" parTransId="{97DC9C4C-A51A-4764-A019-2835557C325F}" sibTransId="{1A242E50-2605-4240-9BE9-5CF8BAF4A7DB}"/>
    <dgm:cxn modelId="{7B02CD42-B9B7-4618-A2F4-7B41BD3219EE}" type="presOf" srcId="{B8B31D08-0E83-4C98-91C8-90AD7FE2F95A}" destId="{BE84398A-3724-4324-87AE-4476A7F5331C}" srcOrd="0" destOrd="0" presId="urn:microsoft.com/office/officeart/2005/8/layout/cycle1"/>
    <dgm:cxn modelId="{014E818D-05A9-4547-A409-74A5C81E90CF}" type="presOf" srcId="{7198ECBD-29E6-49ED-9B38-CAB55CD6ECE4}" destId="{E932B96D-6403-42FA-9809-4A98F5E6BA0D}" srcOrd="0" destOrd="0" presId="urn:microsoft.com/office/officeart/2005/8/layout/cycle1"/>
    <dgm:cxn modelId="{868C2B36-E26C-4434-8B9E-CE1081A81B48}" type="presOf" srcId="{B7F0BEEC-7671-4981-BD45-A8981C38DAFB}" destId="{7AADC3F8-126C-401C-A53D-57C03B5304EB}" srcOrd="0" destOrd="0" presId="urn:microsoft.com/office/officeart/2005/8/layout/cycle1"/>
    <dgm:cxn modelId="{F35F3745-BB75-4FD4-AE65-383AEDA0BEE0}" type="presOf" srcId="{483DFEAE-24BC-4BC0-9AEA-8B461A21BDEF}" destId="{4B45F6FC-7866-470D-99C3-C53C7BB50497}" srcOrd="0" destOrd="0" presId="urn:microsoft.com/office/officeart/2005/8/layout/cycle1"/>
    <dgm:cxn modelId="{1BDF81CA-BC85-4180-989D-6072A83F7BC7}" type="presOf" srcId="{B2BA53DB-7041-49FD-846F-EBEA14885DB2}" destId="{5C19E53E-2493-4793-8A64-80CC8A36EA47}" srcOrd="0" destOrd="0" presId="urn:microsoft.com/office/officeart/2005/8/layout/cycle1"/>
    <dgm:cxn modelId="{EC1362B9-BC14-4656-8041-FCF8F848895D}" type="presOf" srcId="{E8F4B2CC-D0CB-46D0-B73D-952078C7A18C}" destId="{759F6AE7-E1C0-41D7-8F13-A960E3AEF380}" srcOrd="0" destOrd="0" presId="urn:microsoft.com/office/officeart/2005/8/layout/cycle1"/>
    <dgm:cxn modelId="{43F7B71B-D082-4DF7-914A-E47ED4B65D01}" srcId="{D0AFFC29-32EA-46D7-A3D6-E0000EA3C4DE}" destId="{7198ECBD-29E6-49ED-9B38-CAB55CD6ECE4}" srcOrd="1" destOrd="0" parTransId="{DA38353A-9F7A-4EB7-9371-EA5D124D4689}" sibTransId="{BC44BD1D-5909-4216-8CC0-91D4820A53D8}"/>
    <dgm:cxn modelId="{4CEC6901-4AD3-4C5D-8B38-5E3DC1753C63}" type="presOf" srcId="{251A11E8-F232-4C6F-A854-AEA37122F5FF}" destId="{A6B7B37C-2143-4B9D-ABF0-75E742448464}" srcOrd="0" destOrd="0" presId="urn:microsoft.com/office/officeart/2005/8/layout/cycle1"/>
    <dgm:cxn modelId="{1FB1A219-B84E-4C6B-805B-9BF678C56000}" srcId="{D0AFFC29-32EA-46D7-A3D6-E0000EA3C4DE}" destId="{483DFEAE-24BC-4BC0-9AEA-8B461A21BDEF}" srcOrd="0" destOrd="0" parTransId="{34882F55-4236-4EE2-962C-15DEE33FF832}" sibTransId="{B7F0BEEC-7671-4981-BD45-A8981C38DAFB}"/>
    <dgm:cxn modelId="{12090C39-E0AC-4185-8FB6-62AAEAB5DD46}" type="presParOf" srcId="{3F1A6D2F-D837-44C9-BC0B-E4F6D6228313}" destId="{348FD13A-3849-4A54-9C30-B771643E8D01}" srcOrd="0" destOrd="0" presId="urn:microsoft.com/office/officeart/2005/8/layout/cycle1"/>
    <dgm:cxn modelId="{1F192B00-F39A-4108-9069-94F2599E7C06}" type="presParOf" srcId="{3F1A6D2F-D837-44C9-BC0B-E4F6D6228313}" destId="{4B45F6FC-7866-470D-99C3-C53C7BB50497}" srcOrd="1" destOrd="0" presId="urn:microsoft.com/office/officeart/2005/8/layout/cycle1"/>
    <dgm:cxn modelId="{34F4DB06-F9A4-4EA3-A241-1D76B5D0746A}" type="presParOf" srcId="{3F1A6D2F-D837-44C9-BC0B-E4F6D6228313}" destId="{7AADC3F8-126C-401C-A53D-57C03B5304EB}" srcOrd="2" destOrd="0" presId="urn:microsoft.com/office/officeart/2005/8/layout/cycle1"/>
    <dgm:cxn modelId="{9F308E55-0395-40DA-895F-7FE2A7EAD59E}" type="presParOf" srcId="{3F1A6D2F-D837-44C9-BC0B-E4F6D6228313}" destId="{D2E3F6DF-E843-4CBD-870A-31E50CE48A93}" srcOrd="3" destOrd="0" presId="urn:microsoft.com/office/officeart/2005/8/layout/cycle1"/>
    <dgm:cxn modelId="{36B5595A-175D-4844-B673-B0A4AB2FFABC}" type="presParOf" srcId="{3F1A6D2F-D837-44C9-BC0B-E4F6D6228313}" destId="{E932B96D-6403-42FA-9809-4A98F5E6BA0D}" srcOrd="4" destOrd="0" presId="urn:microsoft.com/office/officeart/2005/8/layout/cycle1"/>
    <dgm:cxn modelId="{9FE4153C-DD8C-4027-998A-A9656C31C74D}" type="presParOf" srcId="{3F1A6D2F-D837-44C9-BC0B-E4F6D6228313}" destId="{5FF076FC-9B98-44D7-B18A-33709C9492B2}" srcOrd="5" destOrd="0" presId="urn:microsoft.com/office/officeart/2005/8/layout/cycle1"/>
    <dgm:cxn modelId="{F393C14B-DBE4-4075-80ED-16342C0D8FE8}" type="presParOf" srcId="{3F1A6D2F-D837-44C9-BC0B-E4F6D6228313}" destId="{7B80F4FB-0CD9-43C5-ACE9-4C6A37168080}" srcOrd="6" destOrd="0" presId="urn:microsoft.com/office/officeart/2005/8/layout/cycle1"/>
    <dgm:cxn modelId="{65D1E332-8B29-4026-BDB4-C9747C0C1821}" type="presParOf" srcId="{3F1A6D2F-D837-44C9-BC0B-E4F6D6228313}" destId="{CF39720B-E413-447D-B43B-390D36150175}" srcOrd="7" destOrd="0" presId="urn:microsoft.com/office/officeart/2005/8/layout/cycle1"/>
    <dgm:cxn modelId="{14A2612B-4817-42AF-8D6A-D9B255422508}" type="presParOf" srcId="{3F1A6D2F-D837-44C9-BC0B-E4F6D6228313}" destId="{D92A517F-E8E5-4AD2-A7A8-9A61124C2A2E}" srcOrd="8" destOrd="0" presId="urn:microsoft.com/office/officeart/2005/8/layout/cycle1"/>
    <dgm:cxn modelId="{AAC14F4E-C29C-40F9-ACF5-8941B51F1B2F}" type="presParOf" srcId="{3F1A6D2F-D837-44C9-BC0B-E4F6D6228313}" destId="{57A02BE1-D369-4FD7-ABDE-4F4BA32D4457}" srcOrd="9" destOrd="0" presId="urn:microsoft.com/office/officeart/2005/8/layout/cycle1"/>
    <dgm:cxn modelId="{3F1E190B-7B66-4361-9D9A-84A712F65F3A}" type="presParOf" srcId="{3F1A6D2F-D837-44C9-BC0B-E4F6D6228313}" destId="{759F6AE7-E1C0-41D7-8F13-A960E3AEF380}" srcOrd="10" destOrd="0" presId="urn:microsoft.com/office/officeart/2005/8/layout/cycle1"/>
    <dgm:cxn modelId="{4A1078B5-EAD1-4267-9636-673D21508C40}" type="presParOf" srcId="{3F1A6D2F-D837-44C9-BC0B-E4F6D6228313}" destId="{A6B7B37C-2143-4B9D-ABF0-75E742448464}" srcOrd="11" destOrd="0" presId="urn:microsoft.com/office/officeart/2005/8/layout/cycle1"/>
    <dgm:cxn modelId="{1F2DB33D-57F5-4CFF-A965-99BF019F3786}" type="presParOf" srcId="{3F1A6D2F-D837-44C9-BC0B-E4F6D6228313}" destId="{37B2F593-2BE4-4FFF-B147-FA536E0A291F}" srcOrd="12" destOrd="0" presId="urn:microsoft.com/office/officeart/2005/8/layout/cycle1"/>
    <dgm:cxn modelId="{D468CF8C-0973-41E6-B3DC-06889CC1357C}" type="presParOf" srcId="{3F1A6D2F-D837-44C9-BC0B-E4F6D6228313}" destId="{5C19E53E-2493-4793-8A64-80CC8A36EA47}" srcOrd="13" destOrd="0" presId="urn:microsoft.com/office/officeart/2005/8/layout/cycle1"/>
    <dgm:cxn modelId="{7C8FE82E-270F-4123-8939-F959D2F0A0B0}" type="presParOf" srcId="{3F1A6D2F-D837-44C9-BC0B-E4F6D6228313}" destId="{BE84398A-3724-4324-87AE-4476A7F5331C}" srcOrd="14" destOrd="0" presId="urn:microsoft.com/office/officeart/2005/8/layout/cycle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C99020-C2FB-4422-A7AC-B165BCB0BFEC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4FF24F-C3F2-464C-81C5-6AE87C5C5A7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2288" y="3352800"/>
            <a:ext cx="5486400" cy="99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back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06" r="7806"/>
          <a:stretch>
            <a:fillRect/>
          </a:stretch>
        </p:blipFill>
        <p:spPr>
          <a:xfrm>
            <a:off x="0" y="0"/>
            <a:ext cx="9144000" cy="731520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 flipV="1">
            <a:off x="1792288" y="7117080"/>
            <a:ext cx="54864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967335"/>
            <a:ext cx="9144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/>
                <a:solidFill>
                  <a:srgbClr val="FF0000"/>
                </a:solidFill>
                <a:effectLst/>
              </a:rPr>
              <a:t>Smile Foundation</a:t>
            </a:r>
          </a:p>
          <a:p>
            <a:pPr algn="ctr"/>
            <a:r>
              <a:rPr lang="en-US" sz="4800" b="1" dirty="0" smtClean="0">
                <a:solidFill>
                  <a:schemeClr val="accent3"/>
                </a:solidFill>
              </a:rPr>
              <a:t>“</a:t>
            </a:r>
          </a:p>
          <a:p>
            <a:pPr algn="ctr"/>
            <a:r>
              <a:rPr lang="en-US" sz="7200" b="1" cap="none" spc="0" dirty="0" smtClean="0">
                <a:ln/>
                <a:solidFill>
                  <a:srgbClr val="FF0000"/>
                </a:solidFill>
                <a:effectLst/>
              </a:rPr>
              <a:t> </a:t>
            </a:r>
          </a:p>
          <a:p>
            <a:pPr algn="ctr"/>
            <a:endParaRPr lang="en-US" sz="7200" b="1" cap="none" spc="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962401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“Build a Bright Future for Poor Children”</a:t>
            </a:r>
            <a:endParaRPr lang="en-US" sz="4800" b="1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5)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3505200"/>
          </a:xfrm>
        </p:spPr>
      </p:pic>
      <p:pic>
        <p:nvPicPr>
          <p:cNvPr id="8" name="Content Placeholder 7" descr="education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505200"/>
            <a:ext cx="9144000" cy="3352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allary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3505200"/>
          </a:xfrm>
        </p:spPr>
      </p:pic>
      <p:pic>
        <p:nvPicPr>
          <p:cNvPr id="8" name="Content Placeholder 7" descr="join us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0" y="3505200"/>
            <a:ext cx="9144000" cy="3352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60b20afa9d244e32b5b9519d9e4dfe9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38400" y="2667000"/>
            <a:ext cx="4495800" cy="56673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resented By…</a:t>
            </a:r>
            <a:endParaRPr lang="en-US" dirty="0"/>
          </a:p>
        </p:txBody>
      </p:sp>
      <p:pic>
        <p:nvPicPr>
          <p:cNvPr id="13" name="Picture Placeholder 12" descr="back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06" r="7806"/>
          <a:stretch>
            <a:fillRect/>
          </a:stretch>
        </p:blipFill>
        <p:spPr>
          <a:xfrm>
            <a:off x="0" y="0"/>
            <a:ext cx="9144000" cy="6857999"/>
          </a:xfrm>
        </p:spPr>
      </p:pic>
      <p:sp>
        <p:nvSpPr>
          <p:cNvPr id="20" name="Rectangle 19"/>
          <p:cNvSpPr/>
          <p:nvPr/>
        </p:nvSpPr>
        <p:spPr>
          <a:xfrm>
            <a:off x="1295400" y="3352800"/>
            <a:ext cx="6858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Prajapati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Krish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R.(2021095900023461)</a:t>
            </a:r>
          </a:p>
          <a:p>
            <a:pPr algn="ctr"/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Patel Karan J. (2021095900023213)</a:t>
            </a:r>
          </a:p>
          <a:p>
            <a:pPr algn="ctr"/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Kadiya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Smit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V.(2021095900024947)</a:t>
            </a:r>
          </a:p>
          <a:p>
            <a:pPr algn="ctr"/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Patel </a:t>
            </a:r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Shrey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K. (2021095900024112)</a:t>
            </a:r>
          </a:p>
          <a:p>
            <a:pPr algn="ctr"/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Patel </a:t>
            </a:r>
            <a:r>
              <a:rPr lang="en-US" sz="2400" b="1" cap="none" spc="0" dirty="0" err="1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Vraj</a:t>
            </a:r>
            <a:r>
              <a:rPr lang="en-US" sz="2400" b="1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K. (2021095900024901</a:t>
            </a:r>
            <a:r>
              <a:rPr lang="en-US" sz="2400" b="1" u="sng" cap="none" spc="0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n-US" sz="24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2133600"/>
            <a:ext cx="39656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4800" b="1" dirty="0" smtClean="0">
                <a:ln w="11430"/>
                <a:solidFill>
                  <a:schemeClr val="bg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Presented By…</a:t>
            </a:r>
            <a:endParaRPr lang="en-US" sz="4800" b="1" cap="none" spc="0" dirty="0">
              <a:ln w="11430"/>
              <a:solidFill>
                <a:schemeClr val="bg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52600" y="3048000"/>
            <a:ext cx="5486400" cy="566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Placeholder 9" descr="download.jpg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graphicFrame>
        <p:nvGraphicFramePr>
          <p:cNvPr id="11" name="Diagram 10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2967335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Outline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Smile Foundation is an innovative learning organization created to improve the quality of education and healthcare in India. Established in 2023 to provide education to children in the </a:t>
            </a:r>
            <a:r>
              <a:rPr lang="en-US" dirty="0" err="1" smtClean="0"/>
              <a:t>Gujrat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How do you want to help children today?</a:t>
            </a:r>
          </a:p>
          <a:p>
            <a:pPr fontAlgn="base"/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Your smallest contribution makes a big difference to children’s lives. We count on the generosity of people like you to be able to create real change for India’s children!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solidFill>
                  <a:schemeClr val="tx1"/>
                </a:solidFill>
              </a:rPr>
              <a:t>What is the Non-Governmental </a:t>
            </a:r>
            <a:r>
              <a:rPr lang="en-US" sz="3100" b="1" dirty="0" err="1" smtClean="0">
                <a:solidFill>
                  <a:schemeClr val="tx1"/>
                </a:solidFill>
              </a:rPr>
              <a:t>Organisation</a:t>
            </a:r>
            <a:r>
              <a:rPr lang="en-US" sz="3100" b="1" dirty="0" smtClean="0">
                <a:solidFill>
                  <a:schemeClr val="tx1"/>
                </a:solidFill>
              </a:rPr>
              <a:t> ?</a:t>
            </a:r>
            <a:endParaRPr lang="en-US" sz="31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A non-governmental organization (NGO) is a group that functions independently of any government.</a:t>
            </a:r>
          </a:p>
          <a:p>
            <a:r>
              <a:rPr lang="en-US" dirty="0" smtClean="0"/>
              <a:t>sometimes called civil society organizations, are established on community, national, and international levels to serve a social or political goal such as a humanitarian cause or the protection of the environment.</a:t>
            </a:r>
          </a:p>
          <a:p>
            <a:r>
              <a:rPr lang="en-US" dirty="0" smtClean="0"/>
              <a:t>For example, NGOs might focus on activities in areas involving health or health emergencies, education, infrastructure, advocacy of minority rights, support of the poor, and the reduction of crime.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What We Do 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/>
          <a:lstStyle/>
          <a:p>
            <a:r>
              <a:rPr lang="en-US" sz="2400" b="1" dirty="0" smtClean="0"/>
              <a:t>Education</a:t>
            </a:r>
          </a:p>
          <a:p>
            <a:r>
              <a:rPr lang="en-US" sz="2400" dirty="0" smtClean="0"/>
              <a:t>Ensuring that children go to school and complete their education.</a:t>
            </a:r>
          </a:p>
          <a:p>
            <a:r>
              <a:rPr lang="en-US" sz="2400" b="1" dirty="0" smtClean="0"/>
              <a:t>Health &amp; Nutrition</a:t>
            </a:r>
          </a:p>
          <a:p>
            <a:r>
              <a:rPr lang="en-US" sz="2400" dirty="0" smtClean="0"/>
              <a:t>Increasing access to proper nutrition and quality healthcare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Safety &amp; Protection</a:t>
            </a:r>
          </a:p>
          <a:p>
            <a:r>
              <a:rPr lang="en-US" sz="2400" dirty="0" smtClean="0"/>
              <a:t>Addressing issues like child </a:t>
            </a:r>
            <a:r>
              <a:rPr lang="en-US" sz="2400" dirty="0" err="1" smtClean="0"/>
              <a:t>labour</a:t>
            </a:r>
            <a:r>
              <a:rPr lang="en-US" sz="2400" dirty="0" smtClean="0"/>
              <a:t>, child </a:t>
            </a:r>
            <a:r>
              <a:rPr lang="en-US" sz="2400" dirty="0" err="1" smtClean="0"/>
              <a:t>marraige</a:t>
            </a:r>
            <a:r>
              <a:rPr lang="en-US" sz="2400" dirty="0" smtClean="0"/>
              <a:t>, trafficking and abuse</a:t>
            </a:r>
            <a:r>
              <a:rPr lang="en-US" dirty="0" smtClean="0"/>
              <a:t>.</a:t>
            </a:r>
          </a:p>
          <a:p>
            <a:r>
              <a:rPr lang="en-US" sz="2400" b="1" dirty="0" smtClean="0"/>
              <a:t>Child Participation</a:t>
            </a:r>
          </a:p>
          <a:p>
            <a:r>
              <a:rPr lang="en-US" sz="2400" dirty="0" smtClean="0"/>
              <a:t>Creating an environment where children’s voices are heard and considered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What is the meaning of our Project?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NGO believes that education is both the means as well as the end to a better life: the means because it empowers an individual to earn his/her livelihood and the end because it increases one's awareness on a range of issues – from healthcare to appropriate social behavior to understanding one's rights – and in the process help him/her evolve as a better </a:t>
            </a:r>
            <a:r>
              <a:rPr lang="en-US" dirty="0" smtClean="0"/>
              <a:t>citizen.</a:t>
            </a:r>
          </a:p>
          <a:p>
            <a:r>
              <a:rPr lang="en-US" dirty="0" smtClean="0"/>
              <a:t>Smile Foundation </a:t>
            </a:r>
            <a:r>
              <a:rPr lang="en-US" dirty="0" smtClean="0"/>
              <a:t>facilitates medical treatment for critically ill underprivileged children suffering from a heart disorder. They want to continue to Save Little Hearts for many more children between 0-18 years from families with a monthly income of less than Rs. 10,000 per month.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aim to give each beating heart in need a chance to live. They hope to identify children who are in need of urgent medical attention and work directly with families, doctors and </a:t>
            </a:r>
            <a:r>
              <a:rPr lang="en-US" dirty="0" err="1" smtClean="0"/>
              <a:t>gaurdians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home page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3429000"/>
          </a:xfrm>
        </p:spPr>
      </p:pic>
      <p:pic>
        <p:nvPicPr>
          <p:cNvPr id="8" name="Content Placeholder 7" descr="about us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" y="3810000"/>
            <a:ext cx="9144000" cy="3048000"/>
          </a:xfrm>
        </p:spPr>
      </p:pic>
      <p:sp>
        <p:nvSpPr>
          <p:cNvPr id="9" name="Rectangle 8"/>
          <p:cNvSpPr/>
          <p:nvPr/>
        </p:nvSpPr>
        <p:spPr>
          <a:xfrm>
            <a:off x="-228600" y="3048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overview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294</TotalTime>
  <Words>419</Words>
  <Application>Microsoft Office PowerPoint</Application>
  <PresentationFormat>On-screen Show (4:3)</PresentationFormat>
  <Paragraphs>40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Flow</vt:lpstr>
      <vt:lpstr>Slide 1</vt:lpstr>
      <vt:lpstr>Presented By…</vt:lpstr>
      <vt:lpstr>Slide 3</vt:lpstr>
      <vt:lpstr>Introduction</vt:lpstr>
      <vt:lpstr>What is the Non-Governmental Organisation ?</vt:lpstr>
      <vt:lpstr>What We Do ?</vt:lpstr>
      <vt:lpstr>What is the meaning of our Project?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Foundation NGO</dc:title>
  <dc:creator>Home</dc:creator>
  <cp:lastModifiedBy>Home</cp:lastModifiedBy>
  <cp:revision>55</cp:revision>
  <dcterms:created xsi:type="dcterms:W3CDTF">2023-10-28T16:02:28Z</dcterms:created>
  <dcterms:modified xsi:type="dcterms:W3CDTF">2023-10-31T15:13:32Z</dcterms:modified>
</cp:coreProperties>
</file>