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AFE0F5-162F-41F6-8735-F99E446383CD}">
  <a:tblStyle styleId="{3FAFE0F5-162F-41F6-8735-F99E446383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192fe47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192fe47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Improved little bit for Random Forest and AdaBoost, but decreased little for neural network model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192fe47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192fe47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192fe47d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c192fe47d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192fe47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c192fe4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192fe47d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192fe47d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2d4079a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2d4079a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2d4079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c2d4079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192fe4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192fe4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192fe47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c192fe47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Expected a hell lot of improvement but didn’t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2d4079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c2d4079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192fe4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192fe4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2d4079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2d4079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192fe47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192fe47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c2d4079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c2d4079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34a5c2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c34a5c2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c2d4079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c2d4079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c2d4079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c2d4079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192fe4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192fe4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192fe4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192fe4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192fe4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192fe4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192fe4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192fe4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192fe47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192fe47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192fe47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192fe47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192fe47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192fe47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Predicting Stock Market Trend using Daily News Headlines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Smit Anish Kiri, Nitin Kumar Mittal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[MSDS Fall 2019]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9, 2019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Performance Metrics u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sing News Headlines Encoded by Bag-of-Words and Stock Data to Predict Stock Trend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390100" y="202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{3FAFE0F5-162F-41F6-8735-F99E446383CD}</a:tableStyleId>
              </a:tblPr>
              <a:tblGrid>
                <a:gridCol w="1547475"/>
                <a:gridCol w="963775"/>
                <a:gridCol w="1158350"/>
                <a:gridCol w="1182675"/>
                <a:gridCol w="1206950"/>
                <a:gridCol w="1194850"/>
                <a:gridCol w="1109700"/>
              </a:tblGrid>
              <a:tr h="2464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Data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Data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(1000 estimators)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AdaBoost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40.9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40.9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40.9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0" name="Google Shape;120;p22"/>
          <p:cNvSpPr txBox="1"/>
          <p:nvPr/>
        </p:nvSpPr>
        <p:spPr>
          <a:xfrm>
            <a:off x="2664000" y="4636675"/>
            <a:ext cx="6168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Reddit News Dataset, combined all 25 news headlines for a single day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cells are trained to remember what they need to and forget what they don’t.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3425"/>
            <a:ext cx="3977418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838600" y="2054750"/>
            <a:ext cx="37251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Why LSTM?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News headlines is sequential in nature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Need to comprehend the meaning of complete sequence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5238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Data Preparation for LSTM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Word Embeddings for Textual Data</a:t>
            </a:r>
            <a:endParaRPr b="1" sz="3000"/>
          </a:p>
        </p:txBody>
      </p:sp>
      <p:sp>
        <p:nvSpPr>
          <p:cNvPr id="139" name="Google Shape;139;p25"/>
          <p:cNvSpPr txBox="1"/>
          <p:nvPr/>
        </p:nvSpPr>
        <p:spPr>
          <a:xfrm>
            <a:off x="4971150" y="2200500"/>
            <a:ext cx="4093200" cy="29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Why Word Embeddings?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Bag-of-Words encoding treats each word as an individual entity, not able to identify similar words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Word embeddings help algorithm to generalize between words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402900" y="1322763"/>
            <a:ext cx="83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Word embeddings provide vector representation of words in corpus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Similar vector representation for similar kind of words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81100"/>
            <a:ext cx="4659450" cy="28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Word Embeddings (GloVe) for News Headlines</a:t>
            </a:r>
            <a:endParaRPr b="1" sz="300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33300" y="1347775"/>
            <a:ext cx="8399100" cy="3795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the news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Preparing vocabulary for the news corpus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Updating vocab with word indexes by keeping words with frequency greater than threshold or present in GloVe vector embeddings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indexes for unknown words and padding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vector embeddings from GloVe for updated vocab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text in news headlines to sequence of word indexes for every day news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single day news indexes and limiting news sequences to a fixed length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Preparing News Sequences </a:t>
            </a:r>
            <a:endParaRPr b="1" sz="300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400" y="1703250"/>
            <a:ext cx="4464600" cy="22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93525"/>
            <a:ext cx="4555425" cy="21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2541300" y="4109925"/>
            <a:ext cx="4061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Converting news into word index sequences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Preparing Sequential Stock Data</a:t>
            </a:r>
            <a:endParaRPr b="1" sz="300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9838"/>
            <a:ext cx="5708099" cy="18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51700"/>
            <a:ext cx="5708099" cy="18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6477000" y="1371600"/>
            <a:ext cx="2438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Used sequences of previous 30 days stock data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-56700" y="4730075"/>
            <a:ext cx="64449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previous 7 days stock data to predict stock trend for next day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Model Architecture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049" y="1131451"/>
            <a:ext cx="487680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598825" y="1131450"/>
            <a:ext cx="1627500" cy="32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News Sequences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2226325" y="1131450"/>
            <a:ext cx="685800" cy="320100"/>
          </a:xfrm>
          <a:prstGeom prst="rightArrow">
            <a:avLst>
              <a:gd fmla="val 45451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6601625" y="2079175"/>
            <a:ext cx="685800" cy="320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7287425" y="2079175"/>
            <a:ext cx="1624800" cy="32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Stock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Sequences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Performance Metrics for 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390113" y="13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{3FAFE0F5-162F-41F6-8735-F99E446383CD}</a:tableStyleId>
              </a:tblPr>
              <a:tblGrid>
                <a:gridCol w="1583950"/>
                <a:gridCol w="1170500"/>
                <a:gridCol w="1146175"/>
                <a:gridCol w="1194800"/>
                <a:gridCol w="1085400"/>
                <a:gridCol w="1109725"/>
                <a:gridCol w="1073225"/>
              </a:tblGrid>
              <a:tr h="341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Type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Data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Data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41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9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News Sequences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42.8%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42.8%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42.8%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36.7%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36.7%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36.7%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51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30 days Stock Sequences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34.9%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34.9%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34.9%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32.4%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32.4%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32.4%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96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Combined 30 days Stock and News Sequence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39.6%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39.6%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39.6%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40.0</a:t>
                      </a: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.0%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.0%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1" name="Google Shape;181;p30"/>
          <p:cNvSpPr txBox="1"/>
          <p:nvPr/>
        </p:nvSpPr>
        <p:spPr>
          <a:xfrm>
            <a:off x="105025" y="4636675"/>
            <a:ext cx="8727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Reddit News Dataset, combined all 25 news headlines for a single day and 30 days stock sequences for Google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Why Poor Performance Metrics for LSTM?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Reddit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News dataset does contain relevant text to predict stock market trend for Google Stocks  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Problem Objective</a:t>
            </a:r>
            <a:endParaRPr b="1"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stock market trend for next day by news headlines and stock data.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market is volatile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 headlines have an impact on buying and selling of the stocks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 can be classified into increase, decrease or same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 next day’s close increases more than 0.5% compared to current open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crease: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 next day’s close decreases more than 0.5% compared to current open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next day’s close is within 0.5% change in open of current day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GloVe Word Embeddings and LSTM on UCI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 News Dataset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0" y="1536325"/>
            <a:ext cx="2130525" cy="3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311700" y="1533625"/>
            <a:ext cx="1536300" cy="32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News Sequences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1848000" y="1533625"/>
            <a:ext cx="685800" cy="320100"/>
          </a:xfrm>
          <a:prstGeom prst="rightArrow">
            <a:avLst>
              <a:gd fmla="val 45451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5437775" y="1688900"/>
            <a:ext cx="34929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UCI News dataset was filtered and only technology news were extracted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pre-trained GloVe word embeddings to encode text in headlines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Trained model to predict the impact of individual news headline on stock trend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09000" y="2940675"/>
            <a:ext cx="19212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Performance Metrics for LSTM using UCI News Dataset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3" name="Google Shape;203;p33"/>
          <p:cNvGraphicFramePr/>
          <p:nvPr/>
        </p:nvGraphicFramePr>
        <p:xfrm>
          <a:off x="952500" y="15791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{3FAFE0F5-162F-41F6-8735-F99E446383CD}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7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33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Data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92.6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92.5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92.6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  <a:tr h="31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Data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73.5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73.4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73.5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00" y="2510300"/>
            <a:ext cx="3623300" cy="23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75" y="2510300"/>
            <a:ext cx="3543324" cy="236221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2113050" y="4862100"/>
            <a:ext cx="1483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Training Data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791725" y="4862100"/>
            <a:ext cx="1483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Testing Data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and type of news data matters, the Reddit News dataset did not have a lot of technology news which made it difficult for the model to learn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got better results at predicting impact of individual news headlines on stock trend instead of combining several news headlines into one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future scope for the project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stock trend is a difficult task, otherwise data scientists would have been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millionaires!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Acknowledgements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Alina Oprea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Andrew 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Coursera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4012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884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Datasets Used</a:t>
            </a:r>
            <a:endParaRPr b="1" sz="3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Reddit News Dataset (textual data):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contains 1989 records, 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 25 News headlines by Reddit from August 08</a:t>
            </a:r>
            <a:r>
              <a:rPr baseline="30000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2008 to May 01</a:t>
            </a:r>
            <a:r>
              <a:rPr baseline="30000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2016.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News Aggregator Dataset (textual data):  Dataset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contains headlines, URLs, and categories for 422,937 news stories from March 10</a:t>
            </a:r>
            <a:r>
              <a:rPr baseline="30000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2014 and August 10</a:t>
            </a:r>
            <a:r>
              <a:rPr baseline="30000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2014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Stock Market Data (numerical data): The stock data can be scrapped using the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pandas_datareader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library in python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About Textual Data</a:t>
            </a:r>
            <a:endParaRPr b="1" sz="3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858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25825" y="4573300"/>
            <a:ext cx="3985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839450" y="4573300"/>
            <a:ext cx="3985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UCI News Aggregator Dataset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8750" y="4573300"/>
            <a:ext cx="3985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News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About Stock Data</a:t>
            </a:r>
            <a:endParaRPr b="1" sz="3000"/>
          </a:p>
        </p:txBody>
      </p:sp>
      <p:sp>
        <p:nvSpPr>
          <p:cNvPr id="85" name="Google Shape;85;p17"/>
          <p:cNvSpPr txBox="1"/>
          <p:nvPr/>
        </p:nvSpPr>
        <p:spPr>
          <a:xfrm>
            <a:off x="325825" y="4573300"/>
            <a:ext cx="3985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75" y="1320725"/>
            <a:ext cx="6136576" cy="27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388950" y="1320725"/>
            <a:ext cx="25944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Stock Data for Google from August 08</a:t>
            </a:r>
            <a:r>
              <a:rPr baseline="30000" lang="en" sz="16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2008 to May 01</a:t>
            </a:r>
            <a:r>
              <a:rPr baseline="30000" lang="en" sz="1600"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, 2016.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Output Labels: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1 - Increase in stock value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2 - Decrease in stock value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0 - No change in stock value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b="1" sz="30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Conventional Models with Stock data (numerical)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Using Conventional Models with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Bag-of-Words Encodings for 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extual 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 Data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Random Forest, AdaBoost, Neural Network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News and Stock Data - Random Forest, AdaBoost, Neural Network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Using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Model and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Embeddings for Sequential 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with word embeddings on news headline sequences and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data sequence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Performance Metrics for Initial Models with Stock Data to Predict Stock Trend 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619125" y="4602975"/>
            <a:ext cx="51258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Company- Google, from - August 08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2008 to May 01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2016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390113" y="174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{3FAFE0F5-162F-41F6-8735-F99E446383CD}</a:tableStyleId>
              </a:tblPr>
              <a:tblGrid>
                <a:gridCol w="1559625"/>
                <a:gridCol w="1061075"/>
                <a:gridCol w="1048900"/>
                <a:gridCol w="1182675"/>
                <a:gridCol w="1206950"/>
                <a:gridCol w="1194850"/>
                <a:gridCol w="11097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Data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Data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36.8%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(1000 estimators)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35.5%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62.6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64.7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62.6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34.7%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Bag-of-Words Encoding for Textual Data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encoding technique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document term matrix using most frequent words in text corpus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document term matrix, columns contain the words (tokens) in vocab and rows contain frequencies for the words corresponding to a sentence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term matrix is used to train various machine learning models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Performance Metrics u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sing News Headlines Encoded by Bag-of-Words to Predict Stock Trend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390100" y="20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{3FAFE0F5-162F-41F6-8735-F99E446383CD}</a:tableStyleId>
              </a:tblPr>
              <a:tblGrid>
                <a:gridCol w="1547450"/>
                <a:gridCol w="1048925"/>
                <a:gridCol w="1073225"/>
                <a:gridCol w="1182675"/>
                <a:gridCol w="1206950"/>
                <a:gridCol w="1194850"/>
                <a:gridCol w="1109700"/>
              </a:tblGrid>
              <a:tr h="2464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Data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Data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(1000 estimators)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AdaBoost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51.9%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51.9%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51.9%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3" name="Google Shape;113;p21"/>
          <p:cNvSpPr txBox="1"/>
          <p:nvPr/>
        </p:nvSpPr>
        <p:spPr>
          <a:xfrm>
            <a:off x="2664000" y="4636675"/>
            <a:ext cx="6168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Used Reddit News Dataset, combined all 25 news headlines for a single day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