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8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4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8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F214-4C81-4B89-85E7-93B1EDE8A6B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F61F-0906-40C8-B341-3C5F5340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7846" y="2015413"/>
            <a:ext cx="354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4938" y="3551644"/>
            <a:ext cx="3237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Biasing</a:t>
            </a:r>
            <a:endParaRPr lang="en-US" sz="5400" b="1" i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B403E-F5F2-4216-9C01-0C2D8AFC6D65}"/>
              </a:ext>
            </a:extLst>
          </p:cNvPr>
          <p:cNvSpPr txBox="1"/>
          <p:nvPr/>
        </p:nvSpPr>
        <p:spPr>
          <a:xfrm>
            <a:off x="152400" y="215153"/>
            <a:ext cx="300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</a:t>
            </a:r>
            <a:r>
              <a:rPr lang="en-US" dirty="0"/>
              <a:t>: Smit Pansuriya</a:t>
            </a:r>
          </a:p>
          <a:p>
            <a:r>
              <a:rPr lang="en-US" b="1" dirty="0"/>
              <a:t>Enrollment No </a:t>
            </a:r>
            <a:r>
              <a:rPr lang="en-US" dirty="0"/>
              <a:t>: 21010101138</a:t>
            </a:r>
          </a:p>
          <a:p>
            <a:r>
              <a:rPr lang="en-US" b="1" dirty="0"/>
              <a:t>Class </a:t>
            </a:r>
            <a:r>
              <a:rPr lang="en-US" dirty="0"/>
              <a:t>: C-332</a:t>
            </a:r>
          </a:p>
        </p:txBody>
      </p:sp>
    </p:spTree>
    <p:extLst>
      <p:ext uri="{BB962C8B-B14F-4D97-AF65-F5344CB8AC3E}">
        <p14:creationId xmlns:p14="http://schemas.microsoft.com/office/powerpoint/2010/main" val="19824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8270" y="2733869"/>
            <a:ext cx="4599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845" y="382555"/>
            <a:ext cx="54210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Forward Bias?</a:t>
            </a:r>
            <a:endParaRPr lang="en-US" sz="24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845" y="1367440"/>
            <a:ext cx="108048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or biasing is where the external voltage is delivered across the P-N junction diode.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forward bias setup, the P-side of the diode is attached to the positive terminal and N-side is fixed to the negative side of the battery.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applied voltage is opposite to the junction barrier potential.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this, effective potential barrier and junction width decrease which further results in more majority of carriers flowing across the junction.</a:t>
            </a:r>
          </a:p>
        </p:txBody>
      </p:sp>
    </p:spTree>
    <p:extLst>
      <p:ext uri="{BB962C8B-B14F-4D97-AF65-F5344CB8AC3E}">
        <p14:creationId xmlns:p14="http://schemas.microsoft.com/office/powerpoint/2010/main" val="7632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1134" y="1194319"/>
            <a:ext cx="10776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voltage required is also less for the complete elimination of the barrier.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 PN junction forces the majority charge carriers to move across the junction.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this reason, there is a decrease in the width of the depletion layer.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163" y="5001208"/>
            <a:ext cx="9731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holes and electrons are combined with each other once the junction is crossed.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9510" y="1156996"/>
            <a:ext cx="98531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hole in P side combines with an electron that is from the N side. Due to this reason, a covalent bond will break and an electron generated from the covalent bond move towards the positive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formation of electron-hole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carry current in the P region.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carry current in the N region.</a:t>
            </a:r>
          </a:p>
        </p:txBody>
      </p:sp>
    </p:spTree>
    <p:extLst>
      <p:ext uri="{BB962C8B-B14F-4D97-AF65-F5344CB8AC3E}">
        <p14:creationId xmlns:p14="http://schemas.microsoft.com/office/powerpoint/2010/main" val="24553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8"/>
          <a:stretch/>
        </p:blipFill>
        <p:spPr>
          <a:xfrm>
            <a:off x="1133652" y="2277153"/>
            <a:ext cx="9993120" cy="3819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0237" y="1944659"/>
            <a:ext cx="30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3616" y="197410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79910" y="1178977"/>
            <a:ext cx="272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Depletion region</a:t>
            </a:r>
          </a:p>
          <a:p>
            <a:pPr algn="ctr"/>
            <a:r>
              <a:rPr lang="en-US" sz="2400" b="1" dirty="0"/>
              <a:t>Si = 0.7 V</a:t>
            </a:r>
          </a:p>
          <a:p>
            <a:pPr algn="ctr"/>
            <a:r>
              <a:rPr lang="en-US" sz="2400" b="1" dirty="0" err="1"/>
              <a:t>Ge</a:t>
            </a:r>
            <a:r>
              <a:rPr lang="en-US" sz="2400" b="1" dirty="0"/>
              <a:t> = 0.3 V</a:t>
            </a:r>
          </a:p>
        </p:txBody>
      </p:sp>
    </p:spTree>
    <p:extLst>
      <p:ext uri="{BB962C8B-B14F-4D97-AF65-F5344CB8AC3E}">
        <p14:creationId xmlns:p14="http://schemas.microsoft.com/office/powerpoint/2010/main" val="342400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02919" y="457201"/>
            <a:ext cx="875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junction is forward biased, we can say that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6503" y="1421646"/>
            <a:ext cx="10095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silicon, the barrier is reduced and is eliminated altogether at a forward voltage of 0.7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junction offers low resistance, known as forward resistance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current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flows in the circuit due to establishment of low resistance path and the magnitude of current depends upon the magnitude of applied forward voltage.</a:t>
            </a:r>
          </a:p>
        </p:txBody>
      </p:sp>
    </p:spTree>
    <p:extLst>
      <p:ext uri="{BB962C8B-B14F-4D97-AF65-F5344CB8AC3E}">
        <p14:creationId xmlns:p14="http://schemas.microsoft.com/office/powerpoint/2010/main" val="7103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506" y="307910"/>
            <a:ext cx="8145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Forward Biasing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473" y="1343608"/>
            <a:ext cx="10870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 junction diode, current flow is by both majority carriers; but in an external circuit, current flow is by electrons only.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flow in forward bias of the order of flow mA.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applied voltage is increased temperature also increases.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the current versus applied voltage does not give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24335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4" b="12174"/>
          <a:stretch/>
        </p:blipFill>
        <p:spPr>
          <a:xfrm>
            <a:off x="2705877" y="755780"/>
            <a:ext cx="6214187" cy="47119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923729" y="2911703"/>
            <a:ext cx="2808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Forward current in mA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2750" y="5467739"/>
            <a:ext cx="2789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Forward bias in </a:t>
            </a:r>
            <a:r>
              <a:rPr lang="en-US" sz="2000" b="1" dirty="0" err="1"/>
              <a:t>Valts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07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3" y="1250303"/>
            <a:ext cx="1103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the depletion region of the diode progressively decreases with forwarding biasing.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smit pansuriya</cp:lastModifiedBy>
  <cp:revision>16</cp:revision>
  <dcterms:created xsi:type="dcterms:W3CDTF">2022-03-20T08:23:47Z</dcterms:created>
  <dcterms:modified xsi:type="dcterms:W3CDTF">2022-03-22T01:04:22Z</dcterms:modified>
</cp:coreProperties>
</file>