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81" r:id="rId6"/>
    <p:sldId id="284" r:id="rId7"/>
    <p:sldId id="290" r:id="rId8"/>
    <p:sldId id="270" r:id="rId9"/>
    <p:sldId id="277" r:id="rId10"/>
    <p:sldId id="278" r:id="rId11"/>
    <p:sldId id="279" r:id="rId12"/>
    <p:sldId id="280" r:id="rId13"/>
    <p:sldId id="285" r:id="rId14"/>
    <p:sldId id="286" r:id="rId15"/>
    <p:sldId id="287" r:id="rId16"/>
    <p:sldId id="288" r:id="rId17"/>
    <p:sldId id="289" r:id="rId18"/>
    <p:sldId id="266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 snapToGrid="0">
      <p:cViewPr>
        <p:scale>
          <a:sx n="73" d="100"/>
          <a:sy n="73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7E23C-B3EE-4C3D-8825-6D907CA8AA6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E6ABE-8FBC-49DF-884D-E867548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4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91C5D4D-85EF-410E-A03B-289C35426468}" type="datetimeFigureOut">
              <a:rPr lang="en-IN" smtClean="0">
                <a:solidFill>
                  <a:prstClr val="white">
                    <a:alpha val="60000"/>
                  </a:prstClr>
                </a:solidFill>
              </a:rPr>
              <a:pPr/>
              <a:t>04-06-2019</a:t>
            </a:fld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6C929BF-6168-478C-BC89-072DA069A964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81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5D4D-85EF-410E-A03B-289C35426468}" type="datetimeFigureOut">
              <a:rPr lang="en-IN" smtClean="0">
                <a:solidFill>
                  <a:srgbClr val="B31166"/>
                </a:solidFill>
              </a:rPr>
              <a:pPr/>
              <a:t>04-06-2019</a:t>
            </a:fld>
            <a:endParaRPr lang="en-IN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9BF-6168-478C-BC89-072DA069A964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80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5D4D-85EF-410E-A03B-289C35426468}" type="datetimeFigureOut">
              <a:rPr lang="en-IN" smtClean="0">
                <a:solidFill>
                  <a:srgbClr val="B31166"/>
                </a:solidFill>
              </a:rPr>
              <a:pPr/>
              <a:t>04-06-2019</a:t>
            </a:fld>
            <a:endParaRPr lang="en-IN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B311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9BF-6168-478C-BC89-072DA069A964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48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5D4D-85EF-410E-A03B-289C35426468}" type="datetimeFigureOut">
              <a:rPr lang="en-IN" smtClean="0">
                <a:solidFill>
                  <a:srgbClr val="B31166"/>
                </a:solidFill>
              </a:rPr>
              <a:pPr/>
              <a:t>04-06-2019</a:t>
            </a:fld>
            <a:endParaRPr lang="en-IN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B311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9BF-6168-478C-BC89-072DA069A964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833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5D4D-85EF-410E-A03B-289C35426468}" type="datetimeFigureOut">
              <a:rPr lang="en-IN" smtClean="0">
                <a:solidFill>
                  <a:srgbClr val="B31166"/>
                </a:solidFill>
              </a:rPr>
              <a:pPr/>
              <a:t>04-06-2019</a:t>
            </a:fld>
            <a:endParaRPr lang="en-IN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B311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9BF-6168-478C-BC89-072DA069A964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5D4D-85EF-410E-A03B-289C35426468}" type="datetimeFigureOut">
              <a:rPr lang="en-IN" smtClean="0">
                <a:solidFill>
                  <a:srgbClr val="B31166"/>
                </a:solidFill>
              </a:rPr>
              <a:pPr/>
              <a:t>04-06-2019</a:t>
            </a:fld>
            <a:endParaRPr lang="en-IN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9BF-6168-478C-BC89-072DA069A964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51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5D4D-85EF-410E-A03B-289C35426468}" type="datetimeFigureOut">
              <a:rPr lang="en-IN" smtClean="0">
                <a:solidFill>
                  <a:srgbClr val="B31166"/>
                </a:solidFill>
              </a:rPr>
              <a:pPr/>
              <a:t>04-06-2019</a:t>
            </a:fld>
            <a:endParaRPr lang="en-IN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9BF-6168-478C-BC89-072DA069A964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269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91C5D4D-85EF-410E-A03B-289C35426468}" type="datetimeFigureOut">
              <a:rPr lang="en-IN" smtClean="0">
                <a:solidFill>
                  <a:srgbClr val="B31166"/>
                </a:solidFill>
              </a:rPr>
              <a:pPr/>
              <a:t>04-06-2019</a:t>
            </a:fld>
            <a:endParaRPr lang="en-IN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B311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9BF-6168-478C-BC89-072DA069A964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30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91C5D4D-85EF-410E-A03B-289C35426468}" type="datetimeFigureOut">
              <a:rPr lang="en-IN" smtClean="0">
                <a:solidFill>
                  <a:srgbClr val="B31166"/>
                </a:solidFill>
              </a:rPr>
              <a:pPr/>
              <a:t>04-06-2019</a:t>
            </a:fld>
            <a:endParaRPr lang="en-IN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B311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9BF-6168-478C-BC89-072DA069A964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690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5D4D-85EF-410E-A03B-289C35426468}" type="datetimeFigureOut">
              <a:rPr lang="en-IN" smtClean="0">
                <a:solidFill>
                  <a:srgbClr val="B31166"/>
                </a:solidFill>
              </a:rPr>
              <a:pPr/>
              <a:t>04-06-2019</a:t>
            </a:fld>
            <a:endParaRPr lang="en-IN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B311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9BF-6168-478C-BC89-072DA069A964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35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5D4D-85EF-410E-A03B-289C35426468}" type="datetimeFigureOut">
              <a:rPr lang="en-IN" smtClean="0">
                <a:solidFill>
                  <a:srgbClr val="B31166"/>
                </a:solidFill>
              </a:rPr>
              <a:pPr/>
              <a:t>04-06-2019</a:t>
            </a:fld>
            <a:endParaRPr lang="en-IN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9BF-6168-478C-BC89-072DA069A964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800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5D4D-85EF-410E-A03B-289C35426468}" type="datetimeFigureOut">
              <a:rPr lang="en-IN" smtClean="0">
                <a:solidFill>
                  <a:srgbClr val="B31166"/>
                </a:solidFill>
              </a:rPr>
              <a:pPr/>
              <a:t>04-06-2019</a:t>
            </a:fld>
            <a:endParaRPr lang="en-IN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B311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9BF-6168-478C-BC89-072DA069A964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74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5D4D-85EF-410E-A03B-289C35426468}" type="datetimeFigureOut">
              <a:rPr lang="en-IN" smtClean="0">
                <a:solidFill>
                  <a:srgbClr val="B31166"/>
                </a:solidFill>
              </a:rPr>
              <a:pPr/>
              <a:t>04-06-2019</a:t>
            </a:fld>
            <a:endParaRPr lang="en-IN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9BF-6168-478C-BC89-072DA069A964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974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5D4D-85EF-410E-A03B-289C35426468}" type="datetimeFigureOut">
              <a:rPr lang="en-IN" smtClean="0">
                <a:solidFill>
                  <a:srgbClr val="B31166"/>
                </a:solidFill>
              </a:rPr>
              <a:pPr/>
              <a:t>04-06-2019</a:t>
            </a:fld>
            <a:endParaRPr lang="en-IN">
              <a:solidFill>
                <a:srgbClr val="B311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B311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9BF-6168-478C-BC89-072DA069A964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74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5D4D-85EF-410E-A03B-289C35426468}" type="datetimeFigureOut">
              <a:rPr lang="en-IN" smtClean="0">
                <a:solidFill>
                  <a:srgbClr val="B31166"/>
                </a:solidFill>
              </a:rPr>
              <a:pPr/>
              <a:t>04-06-2019</a:t>
            </a:fld>
            <a:endParaRPr lang="en-IN">
              <a:solidFill>
                <a:srgbClr val="B311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B311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9BF-6168-478C-BC89-072DA069A964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375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5D4D-85EF-410E-A03B-289C35426468}" type="datetimeFigureOut">
              <a:rPr lang="en-IN" smtClean="0">
                <a:solidFill>
                  <a:srgbClr val="B31166"/>
                </a:solidFill>
              </a:rPr>
              <a:pPr/>
              <a:t>04-06-2019</a:t>
            </a:fld>
            <a:endParaRPr lang="en-IN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9BF-6168-478C-BC89-072DA069A964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229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5D4D-85EF-410E-A03B-289C35426468}" type="datetimeFigureOut">
              <a:rPr lang="en-IN" smtClean="0">
                <a:solidFill>
                  <a:srgbClr val="B31166"/>
                </a:solidFill>
              </a:rPr>
              <a:pPr/>
              <a:t>04-06-2019</a:t>
            </a:fld>
            <a:endParaRPr lang="en-IN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9BF-6168-478C-BC89-072DA069A964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286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fld id="{E91C5D4D-85EF-410E-A03B-289C35426468}" type="datetimeFigureOut">
              <a:rPr lang="en-IN" smtClean="0">
                <a:solidFill>
                  <a:srgbClr val="B31166"/>
                </a:solidFill>
              </a:rPr>
              <a:pPr defTabSz="457200"/>
              <a:t>04-06-2019</a:t>
            </a:fld>
            <a:endParaRPr lang="en-IN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endParaRPr lang="en-IN">
              <a:solidFill>
                <a:srgbClr val="B3116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defTabSz="457200"/>
            <a:fld id="{06C929BF-6168-478C-BC89-072DA069A964}" type="slidenum">
              <a:rPr lang="en-IN" smtClean="0">
                <a:solidFill>
                  <a:prstClr val="white"/>
                </a:solidFill>
              </a:rPr>
              <a:pPr defTabSz="457200"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83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502D918-7E2E-4234-8D77-84072A9ED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302" y="692092"/>
            <a:ext cx="45719" cy="58536"/>
          </a:xfrm>
        </p:spPr>
        <p:txBody>
          <a:bodyPr>
            <a:noAutofit/>
          </a:bodyPr>
          <a:lstStyle/>
          <a:p>
            <a:pPr algn="ctr"/>
            <a:endParaRPr lang="en-IN" sz="6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8377" y="2094237"/>
            <a:ext cx="71733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en-US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sz="2800" b="1" dirty="0" err="1" smtClean="0">
                <a:solidFill>
                  <a:prstClr val="white"/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Dinal</a:t>
            </a:r>
            <a:r>
              <a:rPr lang="en-US" sz="2800" b="1" dirty="0" smtClean="0">
                <a:solidFill>
                  <a:prstClr val="white"/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 Chauhan</a:t>
            </a:r>
            <a:r>
              <a:rPr lang="en-US" sz="2800" b="1" dirty="0" smtClean="0">
                <a:solidFill>
                  <a:prstClr val="white"/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 (10)</a:t>
            </a:r>
            <a:endParaRPr lang="en-US" sz="2800" b="1" dirty="0">
              <a:solidFill>
                <a:prstClr val="white"/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sz="2800" b="1" dirty="0" err="1" smtClean="0">
                <a:solidFill>
                  <a:prstClr val="white"/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Smit</a:t>
            </a:r>
            <a:r>
              <a:rPr lang="en-US" sz="2800" b="1" dirty="0" smtClean="0">
                <a:solidFill>
                  <a:prstClr val="white"/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 Patel</a:t>
            </a:r>
            <a:r>
              <a:rPr lang="en-US" sz="2800" b="1" dirty="0" smtClean="0">
                <a:solidFill>
                  <a:prstClr val="white"/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prstClr val="white"/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(</a:t>
            </a:r>
            <a:r>
              <a:rPr lang="en-US" sz="2800" b="1" dirty="0" smtClean="0">
                <a:solidFill>
                  <a:prstClr val="white"/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81)</a:t>
            </a:r>
            <a:endParaRPr lang="en-US" sz="2800" b="1" dirty="0">
              <a:solidFill>
                <a:prstClr val="white"/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sz="2800" b="1" dirty="0" smtClean="0">
                <a:solidFill>
                  <a:prstClr val="white"/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BSC(I.T)</a:t>
            </a:r>
            <a:endParaRPr lang="en-US" sz="2800" b="1" dirty="0">
              <a:solidFill>
                <a:prstClr val="white"/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sz="2800" b="1" dirty="0" smtClean="0">
                <a:solidFill>
                  <a:prstClr val="white"/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sem-6</a:t>
            </a:r>
          </a:p>
          <a:p>
            <a:pPr algn="ctr" defTabSz="457200"/>
            <a:r>
              <a:rPr lang="en-US" sz="2800" b="1" dirty="0" smtClean="0">
                <a:solidFill>
                  <a:prstClr val="white"/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J P </a:t>
            </a:r>
            <a:r>
              <a:rPr lang="en-US" sz="2800" b="1" dirty="0" err="1" smtClean="0">
                <a:solidFill>
                  <a:prstClr val="white"/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Dawar</a:t>
            </a:r>
            <a:r>
              <a:rPr lang="en-US" sz="2800" b="1" dirty="0" smtClean="0">
                <a:solidFill>
                  <a:prstClr val="white"/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 institute of information science and technology</a:t>
            </a:r>
            <a:endParaRPr lang="en-US" sz="2800" b="1" dirty="0" smtClean="0">
              <a:solidFill>
                <a:prstClr val="white"/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  <a:p>
            <a:pPr algn="ctr" defTabSz="457200"/>
            <a:endParaRPr lang="en-US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66" y="692092"/>
            <a:ext cx="8370131" cy="190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18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98677"/>
              </p:ext>
            </p:extLst>
          </p:nvPr>
        </p:nvGraphicFramePr>
        <p:xfrm>
          <a:off x="653142" y="1059543"/>
          <a:ext cx="9622971" cy="50066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9433"/>
                <a:gridCol w="1989720"/>
                <a:gridCol w="1716034"/>
                <a:gridCol w="1530246"/>
                <a:gridCol w="2147538"/>
              </a:tblGrid>
              <a:tr h="333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Field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DataType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Size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Key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</a:tr>
              <a:tr h="3787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contact_id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Primary Key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id of contact.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</a:tr>
              <a:tr h="3787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vendor_id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Foreign Key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id of Vendor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</a:tr>
              <a:tr h="383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phone_no1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Bigint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mobile no. of vendor.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 anchor="b"/>
                </a:tc>
              </a:tr>
              <a:tr h="383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phone_no2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Bigint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mobile no. of vendor.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 anchor="b"/>
                </a:tc>
              </a:tr>
              <a:tr h="383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email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Varchar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email id of vendor.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 anchor="b"/>
                </a:tc>
              </a:tr>
              <a:tr h="383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address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Varchar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address of vendor`s shop.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 anchor="b"/>
                </a:tc>
              </a:tr>
              <a:tr h="407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contact_image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Text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path of image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</a:tr>
              <a:tr h="579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contact_name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255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name of contacted vendor.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 anchor="b"/>
                </a:tc>
              </a:tr>
              <a:tr h="579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latitude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double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geometric latitude value of shop address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 anchor="b"/>
                </a:tc>
              </a:tr>
              <a:tr h="815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longitude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double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Stores geometric longitude value of shop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address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7" marR="59957" marT="0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028931" y="355991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32790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87922" y="2247764"/>
            <a:ext cx="2342714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930730"/>
              </p:ext>
            </p:extLst>
          </p:nvPr>
        </p:nvGraphicFramePr>
        <p:xfrm>
          <a:off x="660646" y="843208"/>
          <a:ext cx="9600955" cy="1116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9944"/>
                <a:gridCol w="2021044"/>
                <a:gridCol w="1756953"/>
                <a:gridCol w="1578567"/>
                <a:gridCol w="2194447"/>
              </a:tblGrid>
              <a:tr h="2790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Field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DataType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Size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Key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0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logo_id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Stores id of logo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0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vendor_id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Stores id of vendor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0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image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Stores image path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87922" y="411707"/>
            <a:ext cx="2342714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Logo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744636"/>
              </p:ext>
            </p:extLst>
          </p:nvPr>
        </p:nvGraphicFramePr>
        <p:xfrm>
          <a:off x="667657" y="2761932"/>
          <a:ext cx="9593943" cy="37259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0188"/>
                <a:gridCol w="1960813"/>
                <a:gridCol w="1681977"/>
                <a:gridCol w="1492767"/>
                <a:gridCol w="2108198"/>
              </a:tblGrid>
              <a:tr h="301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DataType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Key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product_id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vendor`s product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1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vendor_id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vendor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1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Unique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title  of product.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02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product_image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image path of product.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banner_image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image path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product_price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price of product.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080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description of product.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1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sortorder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sort no. of product.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080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short_description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Stores short description of product.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121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2195" y="259307"/>
            <a:ext cx="274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Search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32911"/>
              </p:ext>
            </p:extLst>
          </p:nvPr>
        </p:nvGraphicFramePr>
        <p:xfrm>
          <a:off x="653141" y="812118"/>
          <a:ext cx="9521372" cy="2369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0274"/>
                <a:gridCol w="1992432"/>
                <a:gridCol w="1728553"/>
                <a:gridCol w="1549669"/>
                <a:gridCol w="2160444"/>
              </a:tblGrid>
              <a:tr h="3199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Field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DataType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search_id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Stores id of search.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1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shop_name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name of shop 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15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description of shop.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1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keyword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the key words of shop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vendor_id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Stores vendor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10527"/>
              </p:ext>
            </p:extLst>
          </p:nvPr>
        </p:nvGraphicFramePr>
        <p:xfrm>
          <a:off x="624115" y="4134758"/>
          <a:ext cx="9622971" cy="2244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4531"/>
                <a:gridCol w="2005701"/>
                <a:gridCol w="1737009"/>
                <a:gridCol w="1554218"/>
                <a:gridCol w="2171512"/>
              </a:tblGrid>
              <a:tr h="313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DataType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3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slider_id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id of slider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3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vendor_id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id of vendor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3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slider_image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Stores path of image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939756" y="3648920"/>
            <a:ext cx="191780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23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2195" y="259307"/>
            <a:ext cx="274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service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939756" y="3648920"/>
            <a:ext cx="191780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Slider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64096"/>
              </p:ext>
            </p:extLst>
          </p:nvPr>
        </p:nvGraphicFramePr>
        <p:xfrm>
          <a:off x="638629" y="628639"/>
          <a:ext cx="9579427" cy="3453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6632"/>
                <a:gridCol w="1957846"/>
                <a:gridCol w="1679433"/>
                <a:gridCol w="1490509"/>
                <a:gridCol w="2105007"/>
              </a:tblGrid>
              <a:tr h="1515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Field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DataType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Key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</a:tr>
              <a:tr h="298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service_id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id of services.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 anchor="b"/>
                </a:tc>
              </a:tr>
              <a:tr h="3872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Unique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title (name) of service.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 anchor="b"/>
                </a:tc>
              </a:tr>
              <a:tr h="3872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description of service.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 anchor="b"/>
                </a:tc>
              </a:tr>
              <a:tr h="303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banner_image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path of banner image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</a:tr>
              <a:tr h="303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service_image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path of service image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</a:tr>
              <a:tr h="2581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sortorder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35025" algn="l"/>
                          <a:tab pos="951230" algn="ctr"/>
                        </a:tabLs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35025" algn="l"/>
                          <a:tab pos="951230" algn="ctr"/>
                        </a:tabLs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sort no. of service.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 anchor="b"/>
                </a:tc>
              </a:tr>
              <a:tr h="298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vendor_id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id of vendor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</a:tr>
              <a:tr h="303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icon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icon path for service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</a:tr>
              <a:tr h="4547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short_description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Stores short description of service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6" marR="67946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27526"/>
              </p:ext>
            </p:extLst>
          </p:nvPr>
        </p:nvGraphicFramePr>
        <p:xfrm>
          <a:off x="682168" y="5086350"/>
          <a:ext cx="9652002" cy="1357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0937"/>
                <a:gridCol w="2021770"/>
                <a:gridCol w="1754272"/>
                <a:gridCol w="1572934"/>
                <a:gridCol w="2192089"/>
              </a:tblGrid>
              <a:tr h="4526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Field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DataType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Size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Key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26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type_id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d of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26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type_name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Unique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Stores the type of business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682175" y="5240338"/>
            <a:ext cx="192358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39756" y="4444629"/>
            <a:ext cx="667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</a:rPr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82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2195" y="259307"/>
            <a:ext cx="274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Team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682175" y="5240338"/>
            <a:ext cx="192358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2540" y="3700046"/>
            <a:ext cx="1330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</a:rPr>
              <a:t>Testimonial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89029"/>
              </p:ext>
            </p:extLst>
          </p:nvPr>
        </p:nvGraphicFramePr>
        <p:xfrm>
          <a:off x="753313" y="684420"/>
          <a:ext cx="9501030" cy="2928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7427"/>
                <a:gridCol w="1941824"/>
                <a:gridCol w="1665688"/>
                <a:gridCol w="1478311"/>
                <a:gridCol w="2087780"/>
              </a:tblGrid>
              <a:tr h="304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Field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DataType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4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team_id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id of team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5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designation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Stores designation of team member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4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team_image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image path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5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name of team member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5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short_description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35025" algn="l"/>
                          <a:tab pos="951230" algn="ctr"/>
                        </a:tabLst>
                      </a:pPr>
                      <a:r>
                        <a:rPr lang="en-IN" sz="12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35025" algn="l"/>
                          <a:tab pos="951230" algn="ctr"/>
                        </a:tabLs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35025" algn="l"/>
                          <a:tab pos="951230" algn="ctr"/>
                        </a:tabLst>
                      </a:pPr>
                      <a:r>
                        <a:rPr lang="en-IN" sz="1200">
                          <a:effectLst/>
                        </a:rPr>
                        <a:t>Stores short description of team member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vendor_id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Stores id of vendor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53790" y="8448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96631"/>
              </p:ext>
            </p:extLst>
          </p:nvPr>
        </p:nvGraphicFramePr>
        <p:xfrm>
          <a:off x="753790" y="4193175"/>
          <a:ext cx="9578930" cy="21292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5264"/>
                <a:gridCol w="1982602"/>
                <a:gridCol w="1712157"/>
                <a:gridCol w="1527220"/>
                <a:gridCol w="2141687"/>
              </a:tblGrid>
              <a:tr h="304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DataType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4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testimonial_id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id of testimonials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83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designation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designation of person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4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name of person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4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review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review of person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4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vendor_id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Stores id of vendor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089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2195" y="259307"/>
            <a:ext cx="274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Theme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682175" y="5240338"/>
            <a:ext cx="192358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60106" y="27541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</a:rPr>
              <a:t>User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53790" y="8448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898767"/>
              </p:ext>
            </p:extLst>
          </p:nvPr>
        </p:nvGraphicFramePr>
        <p:xfrm>
          <a:off x="753790" y="835913"/>
          <a:ext cx="9565868" cy="18550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3519"/>
                <a:gridCol w="1987842"/>
                <a:gridCol w="1718759"/>
                <a:gridCol w="1536059"/>
                <a:gridCol w="2149689"/>
              </a:tblGrid>
              <a:tr h="221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DataType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42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theme_id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Stores id of theme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3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theme_name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Stores name of theme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3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theme_url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Unique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Stores path of theme.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3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theme_icon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Stores path of theme icon.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957386" y="3612178"/>
            <a:ext cx="190642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50648"/>
              </p:ext>
            </p:extLst>
          </p:nvPr>
        </p:nvGraphicFramePr>
        <p:xfrm>
          <a:off x="716972" y="3215314"/>
          <a:ext cx="9578930" cy="314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990"/>
                <a:gridCol w="2006465"/>
                <a:gridCol w="1742979"/>
                <a:gridCol w="1563014"/>
                <a:gridCol w="2177482"/>
              </a:tblGrid>
              <a:tr h="449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DataType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9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user_id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id of 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9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user_name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name of 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9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password of 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98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contact_no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Bigint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contact number of 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9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Unique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Stores email of user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994205" y="3215505"/>
            <a:ext cx="1909024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20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2195" y="259307"/>
            <a:ext cx="274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Vendor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682175" y="5240338"/>
            <a:ext cx="192358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60106" y="275412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53790" y="8448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957386" y="3612178"/>
            <a:ext cx="190642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994205" y="3215505"/>
            <a:ext cx="1909024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85528"/>
              </p:ext>
            </p:extLst>
          </p:nvPr>
        </p:nvGraphicFramePr>
        <p:xfrm>
          <a:off x="753790" y="844822"/>
          <a:ext cx="9500553" cy="60261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4729"/>
                <a:gridCol w="1786900"/>
                <a:gridCol w="1467389"/>
                <a:gridCol w="1322423"/>
                <a:gridCol w="2199112"/>
              </a:tblGrid>
              <a:tr h="244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Field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DataType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Size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Key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</a:tr>
              <a:tr h="3829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vendor_id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Primary Key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vendor (Shopkeeper) ID.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</a:tr>
              <a:tr h="3829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shop_name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Unique Key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name of vendor`s shop.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</a:tr>
              <a:tr h="244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vendor_image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Text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path of vendor image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</a:tr>
              <a:tr h="3539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vendor_name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Varchar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name of vendor.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</a:tr>
              <a:tr h="3539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vendor_email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Varchar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email id of vendor.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</a:tr>
              <a:tr h="3539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vendor_contacno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Bigint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mobile no. of vendor.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</a:tr>
              <a:tr h="2704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vendor_company_idproof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Text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path of company idproof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</a:tr>
              <a:tr h="3829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Text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short description of vendor`s shop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</a:tr>
              <a:tr h="3829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address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address of vendor`s shop.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</a:tr>
              <a:tr h="3829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password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255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password of vendor.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</a:tr>
              <a:tr h="515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registration_date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Date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registration date of vendor.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</a:tr>
              <a:tr h="3829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category_id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Foreign Key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business category of vendor`s shop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</a:tr>
              <a:tr h="3829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type_id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Foreign Key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business type of vendor`s shop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</a:tr>
              <a:tr h="2704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approve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vendor’s approval notification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</a:tr>
              <a:tr h="515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theme_id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Foreign Key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Stores vendor`s selected theme id.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46" marR="3774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447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2195" y="259307"/>
            <a:ext cx="274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Social media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994205" y="2818832"/>
            <a:ext cx="192358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60106" y="275412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53790" y="8448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957386" y="3612178"/>
            <a:ext cx="190642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994205" y="3215505"/>
            <a:ext cx="1909024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48979"/>
              </p:ext>
            </p:extLst>
          </p:nvPr>
        </p:nvGraphicFramePr>
        <p:xfrm>
          <a:off x="753791" y="803501"/>
          <a:ext cx="9409112" cy="28692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9665"/>
                <a:gridCol w="1945500"/>
                <a:gridCol w="1677897"/>
                <a:gridCol w="1496237"/>
                <a:gridCol w="2099813"/>
              </a:tblGrid>
              <a:tr h="3111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Field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DataType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9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socialmedia_id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id of social media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9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vendor_id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id of vendor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9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link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link of social media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9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media_name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Stores name of social media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89660" y="3365861"/>
            <a:ext cx="1684367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29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19225" y="62103"/>
            <a:ext cx="2853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B31166">
                    <a:lumMod val="75000"/>
                  </a:srgbClr>
                </a:solidFill>
              </a:rPr>
              <a:t> </a:t>
            </a:r>
            <a:r>
              <a:rPr lang="en-US" sz="3600" b="1" dirty="0" smtClean="0">
                <a:solidFill>
                  <a:srgbClr val="B31166">
                    <a:lumMod val="75000"/>
                  </a:srgbClr>
                </a:solidFill>
              </a:rPr>
              <a:t>ER</a:t>
            </a:r>
            <a:r>
              <a:rPr lang="en-US" sz="3600" b="1" dirty="0" smtClean="0">
                <a:solidFill>
                  <a:srgbClr val="B31166">
                    <a:lumMod val="75000"/>
                  </a:srgbClr>
                </a:solidFill>
              </a:rPr>
              <a:t> </a:t>
            </a:r>
            <a:r>
              <a:rPr lang="en-US" sz="3600" b="1" dirty="0" smtClean="0">
                <a:solidFill>
                  <a:srgbClr val="B31166">
                    <a:lumMod val="75000"/>
                  </a:srgbClr>
                </a:solidFill>
              </a:rPr>
              <a:t>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3" y="708434"/>
            <a:ext cx="11409528" cy="614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6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2647666"/>
            <a:ext cx="10945505" cy="3889612"/>
          </a:xfrm>
        </p:spPr>
        <p:txBody>
          <a:bodyPr>
            <a:normAutofit/>
          </a:bodyPr>
          <a:lstStyle/>
          <a:p>
            <a:pPr lvl="0"/>
            <a:r>
              <a:rPr lang="en-IN" sz="2400" dirty="0"/>
              <a:t>To find any Shops with their path easily</a:t>
            </a:r>
            <a:r>
              <a:rPr lang="en-IN" sz="2400" dirty="0" smtClean="0"/>
              <a:t>.</a:t>
            </a:r>
            <a:endParaRPr lang="en-US" sz="2400" dirty="0"/>
          </a:p>
          <a:p>
            <a:r>
              <a:rPr lang="en-IN" sz="2400" dirty="0"/>
              <a:t>Vendors can able to make website without coding, they only wants to entered their details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1100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tantia" panose="02030602050306030303" pitchFamily="18" charset="0"/>
              </a:rPr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50760" y="1951149"/>
            <a:ext cx="11930020" cy="4906851"/>
          </a:xfrm>
        </p:spPr>
        <p:txBody>
          <a:bodyPr>
            <a:normAutofit/>
          </a:bodyPr>
          <a:lstStyle/>
          <a:p>
            <a:pPr>
              <a:buNone/>
            </a:pPr>
            <a:endParaRPr lang="en-IN" b="1" dirty="0">
              <a:solidFill>
                <a:schemeClr val="tx2"/>
              </a:solidFill>
            </a:endParaRPr>
          </a:p>
          <a:p>
            <a:pPr lvl="2"/>
            <a:r>
              <a:rPr lang="en-IN" sz="29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Introduction</a:t>
            </a:r>
            <a:endParaRPr lang="en-IN" sz="29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Scope </a:t>
            </a:r>
          </a:p>
          <a:p>
            <a:pPr lvl="2"/>
            <a:r>
              <a:rPr lang="en-IN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Objective</a:t>
            </a:r>
            <a:endParaRPr lang="en-IN" sz="29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Data Dictionary</a:t>
            </a:r>
            <a:endParaRPr lang="en-IN" sz="29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ER Diagram</a:t>
            </a:r>
            <a:endParaRPr lang="en-IN" sz="29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Advantages </a:t>
            </a:r>
            <a:endParaRPr lang="en-IN" sz="29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Disadvantages</a:t>
            </a:r>
            <a:endParaRPr lang="en-IN" sz="29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29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63" y="2743200"/>
            <a:ext cx="11095629" cy="4012442"/>
          </a:xfrm>
        </p:spPr>
        <p:txBody>
          <a:bodyPr>
            <a:normAutofit/>
          </a:bodyPr>
          <a:lstStyle/>
          <a:p>
            <a:r>
              <a:rPr lang="en-US" sz="2400" dirty="0"/>
              <a:t>The quick search cannot provide </a:t>
            </a:r>
            <a:r>
              <a:rPr lang="en-US" sz="2400" dirty="0" smtClean="0"/>
              <a:t>online payment system to the vendor.</a:t>
            </a:r>
          </a:p>
          <a:p>
            <a:r>
              <a:rPr lang="en-US" sz="2400" dirty="0" smtClean="0"/>
              <a:t>In theme, cannot provides online buying for particular shop and other shops like travel agency for that online booking.</a:t>
            </a:r>
            <a:endParaRPr lang="en-US" sz="2400" dirty="0"/>
          </a:p>
          <a:p>
            <a:pPr lvl="0"/>
            <a:r>
              <a:rPr lang="en-US" sz="2400" dirty="0"/>
              <a:t>This </a:t>
            </a:r>
            <a:r>
              <a:rPr lang="en-US" sz="2400" dirty="0" smtClean="0"/>
              <a:t>system cannot provide login via various application like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 </a:t>
            </a:r>
            <a:r>
              <a:rPr lang="en-US" sz="2400" dirty="0" smtClean="0"/>
              <a:t>, </a:t>
            </a:r>
            <a:r>
              <a:rPr lang="en-US" sz="2400" dirty="0" err="1" smtClean="0"/>
              <a:t>google</a:t>
            </a:r>
            <a:r>
              <a:rPr lang="en-US" sz="2400" dirty="0" smtClean="0"/>
              <a:t>+ etc. </a:t>
            </a:r>
            <a:endParaRPr lang="en-US" sz="2400" dirty="0"/>
          </a:p>
          <a:p>
            <a:pPr lvl="0"/>
            <a:r>
              <a:rPr lang="en-US" sz="2400" dirty="0" smtClean="0"/>
              <a:t>The quick search cannot </a:t>
            </a:r>
            <a:r>
              <a:rPr lang="en-US" sz="2400" dirty="0"/>
              <a:t>provide </a:t>
            </a:r>
            <a:r>
              <a:rPr lang="en-US" sz="2400" dirty="0" smtClean="0"/>
              <a:t>the facility out of </a:t>
            </a:r>
            <a:r>
              <a:rPr lang="en-US" sz="2400" dirty="0" err="1" smtClean="0"/>
              <a:t>surat</a:t>
            </a:r>
            <a:r>
              <a:rPr lang="en-US" sz="2400" dirty="0" smtClean="0"/>
              <a:t> 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0032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3702" y="2579426"/>
            <a:ext cx="670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07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805" y="2439727"/>
            <a:ext cx="11168974" cy="4138494"/>
          </a:xfrm>
        </p:spPr>
        <p:txBody>
          <a:bodyPr>
            <a:normAutofit/>
          </a:bodyPr>
          <a:lstStyle/>
          <a:p>
            <a:r>
              <a:rPr lang="en-IN" sz="2000" dirty="0"/>
              <a:t> In Quick Search, Admin provides theme structure to vendors (shopkeeper), as per the requirement of the vendor they can select and unselect. </a:t>
            </a:r>
            <a:endParaRPr lang="en-IN" sz="2000" dirty="0" smtClean="0"/>
          </a:p>
          <a:p>
            <a:r>
              <a:rPr lang="en-IN" sz="2000" dirty="0" smtClean="0"/>
              <a:t>Vendors </a:t>
            </a:r>
            <a:r>
              <a:rPr lang="en-IN" sz="2000" dirty="0"/>
              <a:t>have choice to insert data into the theme or not, if any tab like service or product is not necessary then he/she can ignore. </a:t>
            </a:r>
            <a:endParaRPr lang="en-IN" sz="2000" dirty="0" smtClean="0"/>
          </a:p>
          <a:p>
            <a:r>
              <a:rPr lang="en-IN" sz="2000" dirty="0" smtClean="0"/>
              <a:t>User </a:t>
            </a:r>
            <a:r>
              <a:rPr lang="en-IN" sz="2000" dirty="0"/>
              <a:t>can visit the site of selected shop and also see location of the selected shop. It provides online searched solution to user and also provides themes to vendor.</a:t>
            </a:r>
            <a:endParaRPr lang="en-US" sz="2000" dirty="0"/>
          </a:p>
          <a:p>
            <a:r>
              <a:rPr lang="en-IN" sz="2000" dirty="0" smtClean="0"/>
              <a:t> The </a:t>
            </a:r>
            <a:r>
              <a:rPr lang="en-IN" sz="2000" dirty="0"/>
              <a:t>overall goal of this website is that it is available for anybody and anywhere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This </a:t>
            </a:r>
            <a:r>
              <a:rPr lang="en-IN" sz="2000" dirty="0"/>
              <a:t>saves a lot of time and money of the user and as well as vendor.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782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691" y="2808216"/>
            <a:ext cx="11182622" cy="424767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User </a:t>
            </a:r>
            <a:r>
              <a:rPr lang="en-IN" sz="2000" dirty="0"/>
              <a:t>can search vendors as per their need and based on that search user are able to see the related shop</a:t>
            </a:r>
            <a:r>
              <a:rPr lang="en-IN" sz="2000" dirty="0" smtClean="0"/>
              <a:t>. User </a:t>
            </a:r>
            <a:r>
              <a:rPr lang="en-IN" sz="2000" dirty="0"/>
              <a:t>can see only that shops which are </a:t>
            </a:r>
            <a:r>
              <a:rPr lang="en-IN" sz="2000" dirty="0" smtClean="0"/>
              <a:t>registered by </a:t>
            </a:r>
            <a:r>
              <a:rPr lang="en-IN" sz="2000" dirty="0"/>
              <a:t>the vendor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User </a:t>
            </a:r>
            <a:r>
              <a:rPr lang="en-IN" sz="2000" dirty="0"/>
              <a:t>can see the website of a vendors only after he/she is login into the website.</a:t>
            </a:r>
            <a:endParaRPr lang="en-US" sz="2000" dirty="0"/>
          </a:p>
          <a:p>
            <a:r>
              <a:rPr lang="en-IN" sz="2000" dirty="0" smtClean="0"/>
              <a:t>Vendor </a:t>
            </a:r>
            <a:r>
              <a:rPr lang="en-IN" sz="2000" dirty="0"/>
              <a:t>allow to register his/her shop and add the details of product</a:t>
            </a:r>
            <a:r>
              <a:rPr lang="en-IN" sz="2000" dirty="0" smtClean="0"/>
              <a:t>, service, shop </a:t>
            </a:r>
            <a:r>
              <a:rPr lang="en-IN" sz="2000" dirty="0"/>
              <a:t>logo</a:t>
            </a:r>
            <a:r>
              <a:rPr lang="en-IN" sz="2000" dirty="0" smtClean="0"/>
              <a:t>, slider image, testimonials, team, contact, about </a:t>
            </a:r>
            <a:r>
              <a:rPr lang="en-IN" sz="2000" dirty="0"/>
              <a:t>and search details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If </a:t>
            </a:r>
            <a:r>
              <a:rPr lang="en-IN" sz="2000" dirty="0"/>
              <a:t>the vendor is approved by the admin then he/she is able to select the theme for his/her website.</a:t>
            </a:r>
            <a:endParaRPr lang="en-US" sz="2000" dirty="0"/>
          </a:p>
          <a:p>
            <a:r>
              <a:rPr lang="en-IN" sz="2000" dirty="0" smtClean="0"/>
              <a:t>Admin </a:t>
            </a:r>
            <a:r>
              <a:rPr lang="en-IN" sz="2000" dirty="0"/>
              <a:t>are authorised to approve or disapprove the vendor</a:t>
            </a:r>
            <a:r>
              <a:rPr lang="en-IN" sz="2000" dirty="0" smtClean="0"/>
              <a:t>. The </a:t>
            </a:r>
            <a:r>
              <a:rPr lang="en-IN" sz="2000" dirty="0"/>
              <a:t>password is send to the vendor on his/her email id when admin approve the vendor.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22939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339" y="2220686"/>
            <a:ext cx="11182622" cy="4521308"/>
          </a:xfrm>
        </p:spPr>
        <p:txBody>
          <a:bodyPr numCol="2"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2000" b="1" u="sng" dirty="0" smtClean="0"/>
              <a:t>Admin Module</a:t>
            </a:r>
          </a:p>
          <a:p>
            <a:pPr lvl="1"/>
            <a:r>
              <a:rPr lang="en-US" sz="2000" dirty="0" smtClean="0"/>
              <a:t>Login :Admin can change his/her password.</a:t>
            </a:r>
          </a:p>
          <a:p>
            <a:pPr lvl="1"/>
            <a:r>
              <a:rPr lang="en-US" sz="2000" dirty="0" smtClean="0"/>
              <a:t>Manage Vendor: Admin can add vendor.</a:t>
            </a:r>
            <a:r>
              <a:rPr lang="en-IN" sz="2000" dirty="0" smtClean="0"/>
              <a:t>Admin </a:t>
            </a:r>
            <a:r>
              <a:rPr lang="en-IN" sz="2000" dirty="0"/>
              <a:t>can approved vendor and mail them password for </a:t>
            </a:r>
            <a:r>
              <a:rPr lang="en-IN" sz="2000" dirty="0" smtClean="0"/>
              <a:t>login.</a:t>
            </a:r>
            <a:endParaRPr lang="en-US" sz="2000" dirty="0"/>
          </a:p>
          <a:p>
            <a:pPr lvl="1"/>
            <a:r>
              <a:rPr lang="en-US" sz="2000" dirty="0" smtClean="0"/>
              <a:t>Manage Business : Admin can keep updating the business category and business type</a:t>
            </a:r>
          </a:p>
          <a:p>
            <a:pPr lvl="1"/>
            <a:r>
              <a:rPr lang="en-US" sz="2000" dirty="0" smtClean="0"/>
              <a:t>Manage Theme :</a:t>
            </a:r>
            <a:r>
              <a:rPr lang="en-IN" sz="2000" dirty="0"/>
              <a:t> Admin can keep updating the theme when new theme are launch.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endParaRPr lang="en-US" sz="2000" dirty="0"/>
          </a:p>
          <a:p>
            <a:pPr marL="914400" lvl="1" indent="-457200">
              <a:buFont typeface="+mj-lt"/>
              <a:buAutoNum type="arabicParenR"/>
            </a:pPr>
            <a:endParaRPr lang="en-US" sz="2000" dirty="0" smtClean="0"/>
          </a:p>
          <a:p>
            <a:pPr marL="0" lv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   	</a:t>
            </a:r>
            <a:r>
              <a:rPr lang="en-US" sz="2000" b="1" dirty="0" smtClean="0"/>
              <a:t>		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74041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88" y="2480670"/>
            <a:ext cx="11182622" cy="4247676"/>
          </a:xfrm>
        </p:spPr>
        <p:txBody>
          <a:bodyPr numCol="2" anchor="t"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2000" b="1" u="sng" dirty="0" smtClean="0"/>
              <a:t>Vendor Module</a:t>
            </a:r>
          </a:p>
          <a:p>
            <a:pPr lvl="1"/>
            <a:r>
              <a:rPr lang="en-US" sz="2000" dirty="0" smtClean="0"/>
              <a:t>Login/Signup: </a:t>
            </a:r>
            <a:r>
              <a:rPr lang="en-IN" sz="2000" dirty="0"/>
              <a:t>Vendor can </a:t>
            </a:r>
            <a:r>
              <a:rPr lang="en-IN" sz="2000" dirty="0" err="1"/>
              <a:t>SignUp</a:t>
            </a:r>
            <a:r>
              <a:rPr lang="en-IN" sz="2000" dirty="0"/>
              <a:t> as well as login with </a:t>
            </a:r>
            <a:r>
              <a:rPr lang="en-IN" sz="2000" dirty="0" smtClean="0"/>
              <a:t>authentication.</a:t>
            </a:r>
          </a:p>
          <a:p>
            <a:pPr lvl="1"/>
            <a:r>
              <a:rPr lang="en-IN" sz="1800" dirty="0" smtClean="0"/>
              <a:t>Vendor can change his/her password.</a:t>
            </a:r>
          </a:p>
          <a:p>
            <a:pPr lvl="1"/>
            <a:r>
              <a:rPr lang="en-IN" sz="1800" dirty="0"/>
              <a:t>Vendor can manage the </a:t>
            </a:r>
            <a:r>
              <a:rPr lang="en-IN" sz="1800" dirty="0" smtClean="0"/>
              <a:t>logo , slider  details, about, products, services , social </a:t>
            </a:r>
            <a:r>
              <a:rPr lang="en-IN" sz="1800" dirty="0"/>
              <a:t>media</a:t>
            </a:r>
            <a:r>
              <a:rPr lang="en-IN" sz="1800" dirty="0" smtClean="0"/>
              <a:t>, team, testimonials, contact </a:t>
            </a:r>
            <a:r>
              <a:rPr lang="en-IN" sz="1800" dirty="0"/>
              <a:t>and search details by adding</a:t>
            </a:r>
            <a:r>
              <a:rPr lang="en-IN" sz="1800" dirty="0" smtClean="0"/>
              <a:t>, updating </a:t>
            </a:r>
            <a:r>
              <a:rPr lang="en-IN" sz="1800" dirty="0"/>
              <a:t>and deleting the information.</a:t>
            </a:r>
            <a:endParaRPr lang="en-US" sz="1800" dirty="0"/>
          </a:p>
          <a:p>
            <a:pPr lvl="1"/>
            <a:r>
              <a:rPr lang="en-US" sz="1800" dirty="0" smtClean="0"/>
              <a:t>Vendor can update </a:t>
            </a:r>
            <a:r>
              <a:rPr lang="en-US" sz="1800" dirty="0" err="1" smtClean="0"/>
              <a:t>thier</a:t>
            </a:r>
            <a:r>
              <a:rPr lang="en-US" sz="1800" dirty="0" smtClean="0"/>
              <a:t> profile</a:t>
            </a:r>
          </a:p>
          <a:p>
            <a:pPr marL="0" lv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   	</a:t>
            </a:r>
            <a:r>
              <a:rPr lang="en-US" sz="2000" b="1" dirty="0" smtClean="0"/>
              <a:t>		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5391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88" y="2480670"/>
            <a:ext cx="11182622" cy="4247676"/>
          </a:xfrm>
        </p:spPr>
        <p:txBody>
          <a:bodyPr numCol="2" anchor="t"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2000" b="1" u="sng" dirty="0" smtClean="0"/>
              <a:t>User Module</a:t>
            </a:r>
          </a:p>
          <a:p>
            <a:pPr lvl="1"/>
            <a:r>
              <a:rPr lang="en-US" sz="2000" dirty="0" smtClean="0"/>
              <a:t>Login/Signup : </a:t>
            </a:r>
            <a:r>
              <a:rPr lang="en-IN" sz="2000" dirty="0"/>
              <a:t> </a:t>
            </a:r>
            <a:r>
              <a:rPr lang="en-IN" sz="2000" dirty="0" smtClean="0"/>
              <a:t>User </a:t>
            </a:r>
            <a:r>
              <a:rPr lang="en-IN" sz="2000" dirty="0"/>
              <a:t>can create new account in website.</a:t>
            </a:r>
            <a:endParaRPr lang="en-US" sz="2000" dirty="0"/>
          </a:p>
          <a:p>
            <a:pPr lvl="1"/>
            <a:r>
              <a:rPr lang="en-IN" sz="2000" dirty="0"/>
              <a:t>User can create their own password.</a:t>
            </a:r>
            <a:endParaRPr lang="en-US" sz="2000" dirty="0"/>
          </a:p>
          <a:p>
            <a:pPr lvl="1"/>
            <a:r>
              <a:rPr lang="en-IN" sz="2000" dirty="0"/>
              <a:t>User can visit the site for the selected shop and also see the location of the selected shop.</a:t>
            </a:r>
            <a:endParaRPr lang="en-US" sz="2000" dirty="0"/>
          </a:p>
          <a:p>
            <a:pPr marL="0" indent="0">
              <a:buNone/>
            </a:pPr>
            <a:r>
              <a:rPr lang="en-IN" sz="2000" dirty="0"/>
              <a:t> </a:t>
            </a:r>
            <a:endParaRPr lang="en-US" sz="2000" dirty="0"/>
          </a:p>
          <a:p>
            <a:pPr marL="0" lv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   	</a:t>
            </a:r>
            <a:r>
              <a:rPr lang="en-US" sz="2000" b="1" dirty="0" smtClean="0"/>
              <a:t>		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1538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38413" y="29289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01583" y="2559606"/>
            <a:ext cx="1654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</a:rPr>
              <a:t>about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690502"/>
              </p:ext>
            </p:extLst>
          </p:nvPr>
        </p:nvGraphicFramePr>
        <p:xfrm>
          <a:off x="1446663" y="3161982"/>
          <a:ext cx="9239533" cy="3061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9736"/>
                <a:gridCol w="1466395"/>
                <a:gridCol w="1083732"/>
                <a:gridCol w="2143487"/>
                <a:gridCol w="2736183"/>
              </a:tblGrid>
              <a:tr h="2605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DataType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5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About_id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id of about us.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5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Vendor_id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id of vendor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5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Banner_image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image path.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5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About_image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image path.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9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the goal of vendor`s shop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9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About_mission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the mission of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vendor`s shop.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9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About_vision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the vision of vendor`s shop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9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About_success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Stores the success of vendor`s shop.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911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37509" y="586854"/>
            <a:ext cx="2423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</a:rPr>
              <a:t>admin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49609"/>
              </p:ext>
            </p:extLst>
          </p:nvPr>
        </p:nvGraphicFramePr>
        <p:xfrm>
          <a:off x="977616" y="1227161"/>
          <a:ext cx="8604372" cy="1924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9021"/>
                <a:gridCol w="1762137"/>
                <a:gridCol w="1512955"/>
                <a:gridCol w="1344154"/>
                <a:gridCol w="1896105"/>
              </a:tblGrid>
              <a:tr h="3206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Field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DataType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06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admin_id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id of Admin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06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admin_name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Unique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name of admin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1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admin_password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Varchar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password of admin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06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admin_email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Unique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Stores admin email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28260" y="1227161"/>
            <a:ext cx="1714800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61069"/>
              </p:ext>
            </p:extLst>
          </p:nvPr>
        </p:nvGraphicFramePr>
        <p:xfrm>
          <a:off x="1026943" y="4247905"/>
          <a:ext cx="8693832" cy="2038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8327"/>
                <a:gridCol w="1788579"/>
                <a:gridCol w="1539514"/>
                <a:gridCol w="1369861"/>
                <a:gridCol w="192755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Field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DataType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42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category_id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id of category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42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category_name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Varchar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Unique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Stores name of category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42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category_image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Text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Stores image path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47570" y="3601574"/>
            <a:ext cx="10310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931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1570</TotalTime>
  <Words>1492</Words>
  <Application>Microsoft Office PowerPoint</Application>
  <PresentationFormat>Widescreen</PresentationFormat>
  <Paragraphs>638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Rounded MT Bold</vt:lpstr>
      <vt:lpstr>Calibri</vt:lpstr>
      <vt:lpstr>Century Gothic</vt:lpstr>
      <vt:lpstr>Constantia</vt:lpstr>
      <vt:lpstr>Sitka Banner</vt:lpstr>
      <vt:lpstr>Times New Roman</vt:lpstr>
      <vt:lpstr>Wingdings</vt:lpstr>
      <vt:lpstr>Wingdings 3</vt:lpstr>
      <vt:lpstr>Ion Boardroom</vt:lpstr>
      <vt:lpstr>PowerPoint Presentation</vt:lpstr>
      <vt:lpstr>Index</vt:lpstr>
      <vt:lpstr>Introduction  </vt:lpstr>
      <vt:lpstr>Scope</vt:lpstr>
      <vt:lpstr>Objectives</vt:lpstr>
      <vt:lpstr>Objectives</vt:lpstr>
      <vt:lpstr>Objectives</vt:lpstr>
      <vt:lpstr>Data Dictionary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Disadvantages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Disha Bundela</dc:creator>
  <cp:lastModifiedBy>gajjarbhavika@outlook.com</cp:lastModifiedBy>
  <cp:revision>55</cp:revision>
  <dcterms:created xsi:type="dcterms:W3CDTF">2019-04-14T13:04:14Z</dcterms:created>
  <dcterms:modified xsi:type="dcterms:W3CDTF">2019-06-05T06:50:53Z</dcterms:modified>
</cp:coreProperties>
</file>