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0"/>
    <p:restoredTop sz="94697"/>
  </p:normalViewPr>
  <p:slideViewPr>
    <p:cSldViewPr snapToGrid="0">
      <p:cViewPr varScale="1">
        <p:scale>
          <a:sx n="108" d="100"/>
          <a:sy n="108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7B9A4-BB0C-9748-AA49-9BF4FF15D085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8554A-1393-DB4B-9AC4-85763712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5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E01E-81C9-FD06-BAE7-54AEA8B6F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BBE5D-D1BB-DC81-2F34-8C9B6710B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B8E4C-0C49-E645-4D0C-1A35E006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E894-BC42-C856-3C63-9ECCDCBC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5258-0735-3F7D-96A7-D83F88A0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8DEF-96F6-2D9E-7B0B-90C346AD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74883-2451-6383-CB9E-C38BF3428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EEAD-088E-E3D7-8E94-D1A19404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1833-DDBA-D6A6-648A-EACC341D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57D3-3AB8-C607-A93D-3AB12A33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6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CC1FE-32B1-B255-8558-9F16F5D01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E6135-EBF0-AF81-CAB6-16B9F9688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7CCD-E565-7FA0-0B68-DE84207E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0BD8-3BCF-8A22-6ED2-38C0C165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F41D9-87DF-9E0C-C3CE-A3DF1D9C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B94B-B756-8C17-AA18-C52FA275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E525-DA00-0FA7-A3C3-C3347498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43CA2-8993-7448-5CFE-4AB8AA80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8F27-9435-BF0A-38AE-748A8B28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3836-1C52-207D-E7D8-2CA092E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699D-19AD-AFF1-9201-88A60EF4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56583-FB9E-0BA6-DACA-8AEA6751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17AC-AC54-A17C-C874-C9D49BBE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6808-41A0-703E-F7F8-CC775C9B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8D080-FD12-06A4-F58D-3EAB5C52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4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4B99-5E46-52EE-B70D-087B1315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BC54-A813-BDAE-E81C-7D3E74EC1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86C76-7AD6-E928-D32C-3D90590EA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4F165-DEFD-F9AC-E566-F9D6231F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59CB6-09A8-7906-899C-BB4CD88F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FA33C-59ED-AD43-D321-971721D3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3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9D40-9F6A-8AAC-9341-07E9BF77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CAE4-6CD0-6C2F-1C44-FCB615A7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A837E-9486-D7BA-30D2-4AF51C229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5B1C2-5823-BABD-3780-060BDC568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F64C5-2DAC-97E1-E4FF-0F25EB8E0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B6FED-F681-B9C1-2B7E-1B4556D7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799F7-0DD0-1CFA-6E0D-4DB1EFDF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8B4AA-1D89-3ECF-6165-D4B44742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9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52B3-2743-7F58-CF8B-5F2DE3C6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D770A-6B76-1035-1020-223135BA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2BC20-0A3F-21E8-70B6-432B1F32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81679-C2C2-6030-ED02-ADB5F6F3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F1D95-9BF1-4578-9EC4-B102D0B2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9492E-4003-5117-86AF-D57F1D7D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B3A81-9F30-DC9E-7141-6C1F8E3B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ADE2-FC4F-B8EE-6AF4-56ECE19C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F89C-4A30-77CF-23B0-67F9FBBAE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A5BC-FA3A-C181-E181-A3385F35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C6CFE-AC48-EA6B-2C5B-2636C344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7E202-DB3C-0E5D-BDB1-50A43E40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24FF8-89B4-3B1A-B12A-0F1BE9DA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68C7-F758-268A-A767-9F7884D0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EDCB8-7BCC-3F7A-348D-A18572332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E52-47AA-5B9A-0D03-020C26178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64C0-D0AB-5581-4B7D-96BD088E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1F253-8740-82C5-4584-F56D6571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7CE3-944E-B57D-40DB-7139EE5A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A2AC9-9782-68A8-0BE2-2D666167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EEA7-95B9-B8A4-DAE2-6EF8636E3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0F7F-4870-6C40-CB58-DE9E29A84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0578-B394-9645-B56F-85ECA5B94EA5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B839-C778-627B-E4E6-0DC1EBD90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1F08-9C63-60EA-0874-74E16894D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47D6E1-FB67-7081-6A50-2DD9599AA143}"/>
              </a:ext>
            </a:extLst>
          </p:cNvPr>
          <p:cNvSpPr txBox="1"/>
          <p:nvPr/>
        </p:nvSpPr>
        <p:spPr>
          <a:xfrm>
            <a:off x="2933205" y="2731325"/>
            <a:ext cx="524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Working with real-World Datasets</a:t>
            </a:r>
          </a:p>
        </p:txBody>
      </p:sp>
    </p:spTree>
    <p:extLst>
      <p:ext uri="{BB962C8B-B14F-4D97-AF65-F5344CB8AC3E}">
        <p14:creationId xmlns:p14="http://schemas.microsoft.com/office/powerpoint/2010/main" val="187853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B0C391-7D13-9288-A9BA-B6A3D0A4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64" y="198120"/>
            <a:ext cx="6807200" cy="3581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5E2348-4A41-33F1-16A7-B0676BE97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79520"/>
            <a:ext cx="52197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202D95-F7A6-60CD-5DCD-7C3DA7AEF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240"/>
            <a:ext cx="6688775" cy="33691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CB8C00-EA1D-C290-275E-FB605F14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225" y="3429000"/>
            <a:ext cx="6688775" cy="345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3CB699-7357-CE47-1A44-DEF389B03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4039870"/>
            <a:ext cx="4984683" cy="222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9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3564E4-739B-1F90-1A3C-455BD9E104D3}"/>
              </a:ext>
            </a:extLst>
          </p:cNvPr>
          <p:cNvSpPr txBox="1"/>
          <p:nvPr/>
        </p:nvSpPr>
        <p:spPr>
          <a:xfrm>
            <a:off x="4114800" y="3059668"/>
            <a:ext cx="4286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Getting Tables &amp; Column Details</a:t>
            </a:r>
          </a:p>
        </p:txBody>
      </p:sp>
    </p:spTree>
    <p:extLst>
      <p:ext uri="{BB962C8B-B14F-4D97-AF65-F5344CB8AC3E}">
        <p14:creationId xmlns:p14="http://schemas.microsoft.com/office/powerpoint/2010/main" val="314782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F555A-AC77-EC31-8073-2BA4F3C78845}"/>
              </a:ext>
            </a:extLst>
          </p:cNvPr>
          <p:cNvSpPr txBox="1"/>
          <p:nvPr/>
        </p:nvSpPr>
        <p:spPr>
          <a:xfrm>
            <a:off x="215240" y="213756"/>
            <a:ext cx="424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get list of tables &amp; their Properties?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DDD6C-D9FE-2DAD-BB7C-CEDEDC73D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17" y="720768"/>
            <a:ext cx="5562600" cy="294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9EE726-8D27-451A-71A9-1E3EEB8F2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17" y="4006318"/>
            <a:ext cx="5803075" cy="2872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722A7-993B-9870-6800-5DCB5663A395}"/>
              </a:ext>
            </a:extLst>
          </p:cNvPr>
          <p:cNvSpPr txBox="1"/>
          <p:nvPr/>
        </p:nvSpPr>
        <p:spPr>
          <a:xfrm>
            <a:off x="4963886" y="63295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DB2</a:t>
            </a:r>
          </a:p>
        </p:txBody>
      </p:sp>
    </p:spTree>
    <p:extLst>
      <p:ext uri="{BB962C8B-B14F-4D97-AF65-F5344CB8AC3E}">
        <p14:creationId xmlns:p14="http://schemas.microsoft.com/office/powerpoint/2010/main" val="182259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7EAB91-3F39-BD60-A686-3330E10C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42" y="297461"/>
            <a:ext cx="7391400" cy="5194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98D56D-AE95-ED01-3587-0D6B18F4ABB1}"/>
              </a:ext>
            </a:extLst>
          </p:cNvPr>
          <p:cNvSpPr txBox="1"/>
          <p:nvPr/>
        </p:nvSpPr>
        <p:spPr>
          <a:xfrm>
            <a:off x="736270" y="178130"/>
            <a:ext cx="572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find the most recent table created in the database?</a:t>
            </a:r>
          </a:p>
        </p:txBody>
      </p:sp>
    </p:spTree>
    <p:extLst>
      <p:ext uri="{BB962C8B-B14F-4D97-AF65-F5344CB8AC3E}">
        <p14:creationId xmlns:p14="http://schemas.microsoft.com/office/powerpoint/2010/main" val="228368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3465F7-7222-EF2E-A87B-F3FDFA3E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01" y="1256641"/>
            <a:ext cx="69215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3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F1E4EF-5BCE-BAC0-0263-EBD2D1DC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59" y="836811"/>
            <a:ext cx="7772400" cy="473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4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9239</TotalTime>
  <Words>32</Words>
  <Application>Microsoft Macintosh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Shah</dc:creator>
  <cp:lastModifiedBy>Smit Shah</cp:lastModifiedBy>
  <cp:revision>14</cp:revision>
  <dcterms:created xsi:type="dcterms:W3CDTF">2023-05-06T23:06:08Z</dcterms:created>
  <dcterms:modified xsi:type="dcterms:W3CDTF">2023-05-18T16:47:35Z</dcterms:modified>
</cp:coreProperties>
</file>