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4659D2-8129-3444-86B9-DD06417AB5B4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Week-1" id="{E912984F-3830-A642-A853-8736CF2B3035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3"/>
    <p:restoredTop sz="96170"/>
  </p:normalViewPr>
  <p:slideViewPr>
    <p:cSldViewPr snapToGrid="0">
      <p:cViewPr varScale="1">
        <p:scale>
          <a:sx n="113" d="100"/>
          <a:sy n="113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9A4-BB0C-9748-AA49-9BF4FF15D085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554A-1393-DB4B-9AC4-85763712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01E-81C9-FD06-BAE7-54AEA8B6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BE5D-D1BB-DC81-2F34-8C9B6710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8E4C-0C49-E645-4D0C-1A35E00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E894-BC42-C856-3C63-9ECCDCB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5258-0735-3F7D-96A7-D83F88A0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DEF-96F6-2D9E-7B0B-90C346AD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4883-2451-6383-CB9E-C38BF34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EEAD-088E-E3D7-8E94-D1A1940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1833-DDBA-D6A6-648A-EACC341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57D3-3AB8-C607-A93D-3AB12A3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C1FE-32B1-B255-8558-9F16F5D01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6135-EBF0-AF81-CAB6-16B9F968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7CCD-E565-7FA0-0B68-DE84207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BD8-3BCF-8A22-6ED2-38C0C165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41D9-87DF-9E0C-C3CE-A3DF1D9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94B-B756-8C17-AA18-C52FA275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E525-DA00-0FA7-A3C3-C3347498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3CA2-8993-7448-5CFE-4AB8AA80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27-9435-BF0A-38AE-748A8B2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3836-1C52-207D-E7D8-2CA092E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D-19AD-AFF1-9201-88A60EF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6583-FB9E-0BA6-DACA-8AEA6751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17AC-AC54-A17C-C874-C9D49BB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6808-41A0-703E-F7F8-CC775C9B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D080-FD12-06A4-F58D-3EAB5C5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4B99-5E46-52EE-B70D-087B1315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BC54-A813-BDAE-E81C-7D3E74EC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6C76-7AD6-E928-D32C-3D90590E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F165-DEFD-F9AC-E566-F9D6231F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9CB6-09A8-7906-899C-BB4CD88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A33C-59ED-AD43-D321-971721D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9D40-9F6A-8AAC-9341-07E9BF77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AE4-6CD0-6C2F-1C44-FCB615A7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A837E-9486-D7BA-30D2-4AF51C22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B1C2-5823-BABD-3780-060BDC56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64C5-2DAC-97E1-E4FF-0F25EB8E0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B6FED-F681-B9C1-2B7E-1B4556D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99F7-0DD0-1CFA-6E0D-4DB1EF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8B4AA-1D89-3ECF-6165-D4B4474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2B3-2743-7F58-CF8B-5F2DE3C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70A-6B76-1035-1020-223135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BC20-0A3F-21E8-70B6-432B1F3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1679-C2C2-6030-ED02-ADB5F6F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F1D95-9BF1-4578-9EC4-B102D0B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492E-4003-5117-86AF-D57F1D7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3A81-9F30-DC9E-7141-6C1F8E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DE2-FC4F-B8EE-6AF4-56ECE19C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89C-4A30-77CF-23B0-67F9FBBA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A5BC-FA3A-C181-E181-A3385F3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CFE-AC48-EA6B-2C5B-2636C344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E202-DB3C-0E5D-BDB1-50A43E4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4FF8-89B4-3B1A-B12A-0F1BE9D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8C7-F758-268A-A767-9F7884D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DCB8-7BCC-3F7A-348D-A1857233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E52-47AA-5B9A-0D03-020C2617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64C0-D0AB-5581-4B7D-96BD088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F253-8740-82C5-4584-F56D657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7CE3-944E-B57D-40DB-7139EE5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2AC9-9782-68A8-0BE2-2D66616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EA7-95B9-B8A4-DAE2-6EF8636E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0F7F-4870-6C40-CB58-DE9E29A8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578-B394-9645-B56F-85ECA5B94EA5}" type="datetimeFigureOut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839-C778-627B-E4E6-0DC1EBD9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1F08-9C63-60EA-0874-74E16894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1F5E4-0748-BE73-726D-3C10C0ED88DC}"/>
              </a:ext>
            </a:extLst>
          </p:cNvPr>
          <p:cNvSpPr txBox="1"/>
          <p:nvPr/>
        </p:nvSpPr>
        <p:spPr>
          <a:xfrm>
            <a:off x="174929" y="1026122"/>
            <a:ext cx="11884927" cy="381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CA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6665F-2B47-F452-7818-509B275E26DB}"/>
              </a:ext>
            </a:extLst>
          </p:cNvPr>
          <p:cNvSpPr txBox="1"/>
          <p:nvPr/>
        </p:nvSpPr>
        <p:spPr>
          <a:xfrm>
            <a:off x="5471139" y="300232"/>
            <a:ext cx="129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698C0-5095-2F97-1B8E-47B3B88EADF9}"/>
              </a:ext>
            </a:extLst>
          </p:cNvPr>
          <p:cNvSpPr txBox="1"/>
          <p:nvPr/>
        </p:nvSpPr>
        <p:spPr>
          <a:xfrm>
            <a:off x="174929" y="313006"/>
            <a:ext cx="4386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chemeClr val="accent5"/>
                </a:solidFill>
              </a:rPr>
              <a:t>Data Architecture and OLTP Database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C0D8AD-A8F1-92EA-7EEF-380A2FED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0727"/>
            <a:ext cx="7772400" cy="40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6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DC74A5-A32E-0772-B521-523ADC93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90549"/>
            <a:ext cx="7772400" cy="3276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D7133-E333-FE5F-BC7E-E5588D10C8EB}"/>
              </a:ext>
            </a:extLst>
          </p:cNvPr>
          <p:cNvSpPr txBox="1"/>
          <p:nvPr/>
        </p:nvSpPr>
        <p:spPr>
          <a:xfrm>
            <a:off x="2881294" y="501134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Week-2</a:t>
            </a:r>
          </a:p>
        </p:txBody>
      </p:sp>
    </p:spTree>
    <p:extLst>
      <p:ext uri="{BB962C8B-B14F-4D97-AF65-F5344CB8AC3E}">
        <p14:creationId xmlns:p14="http://schemas.microsoft.com/office/powerpoint/2010/main" val="128082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99F3F1-9FBA-3E8B-47F3-A998AE07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1950"/>
            <a:ext cx="7772400" cy="3594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1664BF-563B-8D89-AABC-607940D29196}"/>
              </a:ext>
            </a:extLst>
          </p:cNvPr>
          <p:cNvSpPr txBox="1"/>
          <p:nvPr/>
        </p:nvSpPr>
        <p:spPr>
          <a:xfrm>
            <a:off x="3048000" y="6394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Week-3</a:t>
            </a:r>
          </a:p>
        </p:txBody>
      </p:sp>
    </p:spTree>
    <p:extLst>
      <p:ext uri="{BB962C8B-B14F-4D97-AF65-F5344CB8AC3E}">
        <p14:creationId xmlns:p14="http://schemas.microsoft.com/office/powerpoint/2010/main" val="89059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11D7D-B78A-A8C3-C3B1-45A0CA56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600200"/>
            <a:ext cx="76962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22EE5-570B-11D4-6767-984ACB7AF36B}"/>
              </a:ext>
            </a:extLst>
          </p:cNvPr>
          <p:cNvSpPr txBox="1"/>
          <p:nvPr/>
        </p:nvSpPr>
        <p:spPr>
          <a:xfrm>
            <a:off x="2494844" y="5039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Week-4</a:t>
            </a:r>
          </a:p>
        </p:txBody>
      </p:sp>
    </p:spTree>
    <p:extLst>
      <p:ext uri="{BB962C8B-B14F-4D97-AF65-F5344CB8AC3E}">
        <p14:creationId xmlns:p14="http://schemas.microsoft.com/office/powerpoint/2010/main" val="105242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BB41BA-37CD-412E-B8E6-F3E2E0F9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676400"/>
            <a:ext cx="7747000" cy="350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9D58F1-901C-33B6-F088-E62A70C41123}"/>
              </a:ext>
            </a:extLst>
          </p:cNvPr>
          <p:cNvSpPr txBox="1"/>
          <p:nvPr/>
        </p:nvSpPr>
        <p:spPr>
          <a:xfrm>
            <a:off x="2472267" y="628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Week-5</a:t>
            </a:r>
          </a:p>
        </p:txBody>
      </p:sp>
    </p:spTree>
    <p:extLst>
      <p:ext uri="{BB962C8B-B14F-4D97-AF65-F5344CB8AC3E}">
        <p14:creationId xmlns:p14="http://schemas.microsoft.com/office/powerpoint/2010/main" val="71198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C90544-9011-8CB2-1442-535DC5E6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1822450"/>
            <a:ext cx="7480300" cy="321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0A5525-EB55-10D7-D053-59A142878896}"/>
              </a:ext>
            </a:extLst>
          </p:cNvPr>
          <p:cNvSpPr txBox="1"/>
          <p:nvPr/>
        </p:nvSpPr>
        <p:spPr>
          <a:xfrm>
            <a:off x="2449689" y="6168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Week-6</a:t>
            </a:r>
          </a:p>
        </p:txBody>
      </p:sp>
    </p:spTree>
    <p:extLst>
      <p:ext uri="{BB962C8B-B14F-4D97-AF65-F5344CB8AC3E}">
        <p14:creationId xmlns:p14="http://schemas.microsoft.com/office/powerpoint/2010/main" val="255975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FBA20A-6853-9BEF-57CA-3167E158A5FD}"/>
              </a:ext>
            </a:extLst>
          </p:cNvPr>
          <p:cNvSpPr txBox="1"/>
          <p:nvPr/>
        </p:nvSpPr>
        <p:spPr>
          <a:xfrm>
            <a:off x="3307644" y="451556"/>
            <a:ext cx="3316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Week-1-Assignment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84D2D-5213-5AE0-14C5-10A7A80E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1" y="1205089"/>
            <a:ext cx="44958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E3E1AC-A071-E803-021D-7ABA1B15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3" y="3429000"/>
            <a:ext cx="4728634" cy="2590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0AE05B-2FC3-39F2-75BE-C2876D421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1" y="1078089"/>
            <a:ext cx="4292600" cy="195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A893E8-7642-4B0F-54BE-D3AE7A264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701" y="3110734"/>
            <a:ext cx="40894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2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63048</TotalTime>
  <Words>14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120</cp:revision>
  <cp:lastPrinted>2023-06-12T00:42:47Z</cp:lastPrinted>
  <dcterms:created xsi:type="dcterms:W3CDTF">2023-05-06T23:06:08Z</dcterms:created>
  <dcterms:modified xsi:type="dcterms:W3CDTF">2023-08-05T04:21:49Z</dcterms:modified>
</cp:coreProperties>
</file>