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01" r:id="rId2"/>
    <p:sldId id="302" r:id="rId3"/>
    <p:sldId id="303" r:id="rId4"/>
    <p:sldId id="304" r:id="rId5"/>
    <p:sldId id="305" r:id="rId6"/>
    <p:sldId id="3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3"/>
    <p:restoredTop sz="96170"/>
  </p:normalViewPr>
  <p:slideViewPr>
    <p:cSldViewPr snapToGrid="0">
      <p:cViewPr varScale="1">
        <p:scale>
          <a:sx n="113" d="100"/>
          <a:sy n="113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9A4-BB0C-9748-AA49-9BF4FF15D085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8554A-1393-DB4B-9AC4-85763712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5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01E-81C9-FD06-BAE7-54AEA8B6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BBE5D-D1BB-DC81-2F34-8C9B6710B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8E4C-0C49-E645-4D0C-1A35E006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E894-BC42-C856-3C63-9ECCDCBC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5258-0735-3F7D-96A7-D83F88A0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8DEF-96F6-2D9E-7B0B-90C346AD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74883-2451-6383-CB9E-C38BF342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EEAD-088E-E3D7-8E94-D1A19404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1833-DDBA-D6A6-648A-EACC341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57D3-3AB8-C607-A93D-3AB12A3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CC1FE-32B1-B255-8558-9F16F5D01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6135-EBF0-AF81-CAB6-16B9F968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7CCD-E565-7FA0-0B68-DE84207E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0BD8-3BCF-8A22-6ED2-38C0C165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41D9-87DF-9E0C-C3CE-A3DF1D9C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B94B-B756-8C17-AA18-C52FA275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E525-DA00-0FA7-A3C3-C3347498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3CA2-8993-7448-5CFE-4AB8AA80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8F27-9435-BF0A-38AE-748A8B28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3836-1C52-207D-E7D8-2CA092E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699D-19AD-AFF1-9201-88A60EF4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6583-FB9E-0BA6-DACA-8AEA6751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17AC-AC54-A17C-C874-C9D49BBE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6808-41A0-703E-F7F8-CC775C9B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D080-FD12-06A4-F58D-3EAB5C52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4B99-5E46-52EE-B70D-087B1315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BC54-A813-BDAE-E81C-7D3E74EC1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6C76-7AD6-E928-D32C-3D90590EA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4F165-DEFD-F9AC-E566-F9D6231F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59CB6-09A8-7906-899C-BB4CD88F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A33C-59ED-AD43-D321-971721D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9D40-9F6A-8AAC-9341-07E9BF77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CAE4-6CD0-6C2F-1C44-FCB615A7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A837E-9486-D7BA-30D2-4AF51C22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B1C2-5823-BABD-3780-060BDC56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F64C5-2DAC-97E1-E4FF-0F25EB8E0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B6FED-F681-B9C1-2B7E-1B4556D7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99F7-0DD0-1CFA-6E0D-4DB1EFDF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8B4AA-1D89-3ECF-6165-D4B44742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52B3-2743-7F58-CF8B-5F2DE3C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770A-6B76-1035-1020-223135BA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2BC20-0A3F-21E8-70B6-432B1F32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1679-C2C2-6030-ED02-ADB5F6F3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F1D95-9BF1-4578-9EC4-B102D0B2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9492E-4003-5117-86AF-D57F1D7D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3A81-9F30-DC9E-7141-6C1F8E3B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ADE2-FC4F-B8EE-6AF4-56ECE19C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F89C-4A30-77CF-23B0-67F9FBBA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A5BC-FA3A-C181-E181-A3385F35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6CFE-AC48-EA6B-2C5B-2636C344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E202-DB3C-0E5D-BDB1-50A43E4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24FF8-89B4-3B1A-B12A-0F1BE9DA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8C7-F758-268A-A767-9F7884D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DCB8-7BCC-3F7A-348D-A18572332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E52-47AA-5B9A-0D03-020C26178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64C0-D0AB-5581-4B7D-96BD088E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F253-8740-82C5-4584-F56D6571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7CE3-944E-B57D-40DB-7139EE5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A2AC9-9782-68A8-0BE2-2D666167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EEA7-95B9-B8A4-DAE2-6EF8636E3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0F7F-4870-6C40-CB58-DE9E29A84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0578-B394-9645-B56F-85ECA5B94EA5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B839-C778-627B-E4E6-0DC1EBD90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1F08-9C63-60EA-0874-74E16894D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D6665F-2B47-F452-7818-509B275E26DB}"/>
              </a:ext>
            </a:extLst>
          </p:cNvPr>
          <p:cNvSpPr txBox="1"/>
          <p:nvPr/>
        </p:nvSpPr>
        <p:spPr>
          <a:xfrm>
            <a:off x="5471139" y="300232"/>
            <a:ext cx="129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698C0-5095-2F97-1B8E-47B3B88EADF9}"/>
              </a:ext>
            </a:extLst>
          </p:cNvPr>
          <p:cNvSpPr txBox="1"/>
          <p:nvPr/>
        </p:nvSpPr>
        <p:spPr>
          <a:xfrm>
            <a:off x="174929" y="313006"/>
            <a:ext cx="4386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chemeClr val="accent5"/>
                </a:solidFill>
              </a:rPr>
              <a:t>MongoDB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6FF4A9-41A9-3D75-3591-6927B5E0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273300"/>
            <a:ext cx="65278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6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DC2FD0-FE37-6FDF-5983-CA81B280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1341"/>
            <a:ext cx="7772400" cy="351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7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625F22-5B7D-9F19-21B2-527955F7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060450"/>
            <a:ext cx="72136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6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94FED6-9C19-2E0A-DFA4-D26DA02D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742950"/>
            <a:ext cx="7162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B9E653-4DD6-AC99-BF3A-BD77EF6E3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68500"/>
            <a:ext cx="42672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4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03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62673</TotalTime>
  <Words>2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120</cp:revision>
  <cp:lastPrinted>2023-06-12T00:42:47Z</cp:lastPrinted>
  <dcterms:created xsi:type="dcterms:W3CDTF">2023-05-06T23:06:08Z</dcterms:created>
  <dcterms:modified xsi:type="dcterms:W3CDTF">2023-08-05T04:59:31Z</dcterms:modified>
</cp:coreProperties>
</file>