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1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7"/>
    <p:restoredTop sz="96170"/>
  </p:normalViewPr>
  <p:slideViewPr>
    <p:cSldViewPr snapToGrid="0">
      <p:cViewPr>
        <p:scale>
          <a:sx n="100" d="100"/>
          <a:sy n="100" d="100"/>
        </p:scale>
        <p:origin x="6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6665F-2B47-F452-7818-509B275E26DB}"/>
              </a:ext>
            </a:extLst>
          </p:cNvPr>
          <p:cNvSpPr txBox="1"/>
          <p:nvPr/>
        </p:nvSpPr>
        <p:spPr>
          <a:xfrm>
            <a:off x="5471139" y="300232"/>
            <a:ext cx="129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698C0-5095-2F97-1B8E-47B3B88EADF9}"/>
              </a:ext>
            </a:extLst>
          </p:cNvPr>
          <p:cNvSpPr txBox="1"/>
          <p:nvPr/>
        </p:nvSpPr>
        <p:spPr>
          <a:xfrm>
            <a:off x="174929" y="313006"/>
            <a:ext cx="438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5"/>
                </a:solidFill>
              </a:rPr>
              <a:t>Data Warehouse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05E88-7C2D-00BC-74AF-2E4363E57877}"/>
              </a:ext>
            </a:extLst>
          </p:cNvPr>
          <p:cNvSpPr txBox="1"/>
          <p:nvPr/>
        </p:nvSpPr>
        <p:spPr>
          <a:xfrm>
            <a:off x="264160" y="957779"/>
            <a:ext cx="10698480" cy="1997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 this module you will design and implement a data warehouse and you will then generate reports from the data in the data warehouse.</a:t>
            </a:r>
          </a:p>
          <a:p>
            <a:pPr algn="l">
              <a:lnSpc>
                <a:spcPct val="150000"/>
              </a:lnSpc>
            </a:pPr>
            <a:r>
              <a:rPr lang="en-CA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Learning Objectives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Design a Data Warehouse using the </a:t>
            </a:r>
            <a:r>
              <a:rPr lang="en-CA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pgAdmin</a:t>
            </a: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ERD design tool.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Load data into a Data Warehouse.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Write cube and rollup aggregation queries.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Create Materialized Views (/MQTs).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DC884-4777-7596-F3FD-22466471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258512"/>
            <a:ext cx="4775200" cy="2390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C22B4-EE6B-A568-BD7F-495FF8DAE2AE}"/>
              </a:ext>
            </a:extLst>
          </p:cNvPr>
          <p:cNvSpPr txBox="1"/>
          <p:nvPr/>
        </p:nvSpPr>
        <p:spPr>
          <a:xfrm>
            <a:off x="5242560" y="3617635"/>
            <a:ext cx="6868160" cy="190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you will perform a couple of assignments.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In the first assignment covered in this video, you will design and create a staging data warehouse environment using 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PgAdmin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 and PostgreSQL.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In the second assignment, covered in the next video, you will deploy the production Warehouse for reporting purposes using Db2 on Cloud.</a:t>
            </a:r>
          </a:p>
        </p:txBody>
      </p:sp>
    </p:spTree>
    <p:extLst>
      <p:ext uri="{BB962C8B-B14F-4D97-AF65-F5344CB8AC3E}">
        <p14:creationId xmlns:p14="http://schemas.microsoft.com/office/powerpoint/2010/main" val="4224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40007-F3AC-733A-7547-18FDA563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0"/>
            <a:ext cx="4758690" cy="3094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53F2D-2ECB-4DBA-0304-F2305C2F8B0F}"/>
              </a:ext>
            </a:extLst>
          </p:cNvPr>
          <p:cNvSpPr txBox="1"/>
          <p:nvPr/>
        </p:nvSpPr>
        <p:spPr>
          <a:xfrm>
            <a:off x="5068711" y="137152"/>
            <a:ext cx="7258755" cy="337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The first exercise in this assignment requires you to design a data warehouse.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The e-commerce company has provided you with sample data and you will start your project by designing a star schema for the warehouse by identifying the columns for the various dimension and fact tables in the schema.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You will name your database “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softcart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” and then use the ERD design tool in 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PgAdmin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 to design the table 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softcartDimDate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 using fields such as 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DateID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, Month, </a:t>
            </a:r>
            <a:r>
              <a:rPr lang="en-CA" sz="1600" b="0" i="0" dirty="0" err="1">
                <a:solidFill>
                  <a:srgbClr val="333333"/>
                </a:solidFill>
                <a:effectLst/>
                <a:latin typeface="OpenSans"/>
              </a:rPr>
              <a:t>Monthname</a:t>
            </a: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, and so on.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And the company would like to have the ability to generate reports on a yearly, monthly, weekly, and daily basis. </a:t>
            </a:r>
          </a:p>
        </p:txBody>
      </p:sp>
    </p:spTree>
    <p:extLst>
      <p:ext uri="{BB962C8B-B14F-4D97-AF65-F5344CB8AC3E}">
        <p14:creationId xmlns:p14="http://schemas.microsoft.com/office/powerpoint/2010/main" val="422813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B105B-5498-FBF6-FB8D-B52F6B6E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194310"/>
            <a:ext cx="5807710" cy="3074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01EAB-760A-9FB2-6048-534414EAE983}"/>
              </a:ext>
            </a:extLst>
          </p:cNvPr>
          <p:cNvSpPr txBox="1"/>
          <p:nvPr/>
        </p:nvSpPr>
        <p:spPr>
          <a:xfrm>
            <a:off x="4066222" y="3524369"/>
            <a:ext cx="8125777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 You will use the ERD design tool to design the dimension tables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OpenSans"/>
              </a:rPr>
              <a:t>softcartDimCategory</a:t>
            </a: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,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OpenSans"/>
              </a:rPr>
              <a:t>softcartDimCountry</a:t>
            </a: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, and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OpenSans"/>
              </a:rPr>
              <a:t>softcartFactSales</a:t>
            </a: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 will also use the ERD design tool to design the required relationships (for example, one-to-one, one-to-many, and so on) among the tables.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And finally, after performing each task, you will take a screenshot of the entire ERD, clearly showing all the field names, data types, and relationships among the tables.</a:t>
            </a:r>
          </a:p>
        </p:txBody>
      </p:sp>
    </p:spTree>
    <p:extLst>
      <p:ext uri="{BB962C8B-B14F-4D97-AF65-F5344CB8AC3E}">
        <p14:creationId xmlns:p14="http://schemas.microsoft.com/office/powerpoint/2010/main" val="99487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AC54CB-918E-8815-716E-2F9A6A6470A8}"/>
              </a:ext>
            </a:extLst>
          </p:cNvPr>
          <p:cNvSpPr txBox="1"/>
          <p:nvPr/>
        </p:nvSpPr>
        <p:spPr>
          <a:xfrm>
            <a:off x="444500" y="4069348"/>
            <a:ext cx="1088548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In the second exercise, you will load the data into the data warehouse.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Your senior data engineer reviews your design and makes a few improvements to your schema design.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The data, as per the improved schema, is available at a link.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 will download the data and restore it into a database named “staging” using the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OpenSans"/>
              </a:rPr>
              <a:t>pgAdmin</a:t>
            </a: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 tool.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FFDF1-CFDC-1F06-1B16-80F42650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98450"/>
            <a:ext cx="6280150" cy="34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62692</TotalTime>
  <Words>380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121</cp:revision>
  <cp:lastPrinted>2023-06-12T00:42:47Z</cp:lastPrinted>
  <dcterms:created xsi:type="dcterms:W3CDTF">2023-05-06T23:06:08Z</dcterms:created>
  <dcterms:modified xsi:type="dcterms:W3CDTF">2023-08-05T17:59:09Z</dcterms:modified>
</cp:coreProperties>
</file>