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5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4"/>
    <p:restoredTop sz="94697"/>
  </p:normalViewPr>
  <p:slideViewPr>
    <p:cSldViewPr snapToGrid="0">
      <p:cViewPr varScale="1">
        <p:scale>
          <a:sx n="108" d="100"/>
          <a:sy n="10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7D6E1-FB67-7081-6A50-2DD9599AA143}"/>
              </a:ext>
            </a:extLst>
          </p:cNvPr>
          <p:cNvSpPr txBox="1"/>
          <p:nvPr/>
        </p:nvSpPr>
        <p:spPr>
          <a:xfrm>
            <a:off x="5201393" y="290578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ETL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853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0BBBCD-8833-442B-0ECE-F8E8FC7D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99" y="296431"/>
            <a:ext cx="9879280" cy="5216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8F8D2-B9BA-2D17-30AB-E9891F4C3877}"/>
              </a:ext>
            </a:extLst>
          </p:cNvPr>
          <p:cNvSpPr txBox="1"/>
          <p:nvPr/>
        </p:nvSpPr>
        <p:spPr>
          <a:xfrm>
            <a:off x="878774" y="5735782"/>
            <a:ext cx="457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Transforming height from inched to millimeter </a:t>
            </a:r>
          </a:p>
        </p:txBody>
      </p:sp>
    </p:spTree>
    <p:extLst>
      <p:ext uri="{BB962C8B-B14F-4D97-AF65-F5344CB8AC3E}">
        <p14:creationId xmlns:p14="http://schemas.microsoft.com/office/powerpoint/2010/main" val="7625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DFF55-0B33-78FF-323B-75017C8A37F8}"/>
              </a:ext>
            </a:extLst>
          </p:cNvPr>
          <p:cNvSpPr txBox="1"/>
          <p:nvPr/>
        </p:nvSpPr>
        <p:spPr>
          <a:xfrm>
            <a:off x="3954483" y="2921330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&amp; Lodging</a:t>
            </a:r>
          </a:p>
        </p:txBody>
      </p:sp>
    </p:spTree>
    <p:extLst>
      <p:ext uri="{BB962C8B-B14F-4D97-AF65-F5344CB8AC3E}">
        <p14:creationId xmlns:p14="http://schemas.microsoft.com/office/powerpoint/2010/main" val="24036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B7183A-8C38-2889-EB3C-B914A1E1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2" y="380952"/>
            <a:ext cx="7772400" cy="3982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ACFEA-3294-D7AC-1D60-B73EC38AF581}"/>
              </a:ext>
            </a:extLst>
          </p:cNvPr>
          <p:cNvSpPr txBox="1"/>
          <p:nvPr/>
        </p:nvSpPr>
        <p:spPr>
          <a:xfrm>
            <a:off x="1009403" y="4738255"/>
            <a:ext cx="109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Saving/Loading all the extracted and transformed data into ‘CSV’ file for further Loading purpose/Batch processing.</a:t>
            </a:r>
          </a:p>
        </p:txBody>
      </p:sp>
    </p:spTree>
    <p:extLst>
      <p:ext uri="{BB962C8B-B14F-4D97-AF65-F5344CB8AC3E}">
        <p14:creationId xmlns:p14="http://schemas.microsoft.com/office/powerpoint/2010/main" val="271961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AFA3F-5F17-C7F7-34D5-6BB1FE5C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9" y="222230"/>
            <a:ext cx="6898574" cy="3848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29F81-14AE-E355-399B-02F8E11340A2}"/>
              </a:ext>
            </a:extLst>
          </p:cNvPr>
          <p:cNvSpPr txBox="1"/>
          <p:nvPr/>
        </p:nvSpPr>
        <p:spPr>
          <a:xfrm>
            <a:off x="1983179" y="4510157"/>
            <a:ext cx="481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</a:t>
            </a:r>
            <a:r>
              <a:rPr lang="en-US" b="1" dirty="0" err="1"/>
              <a:t>Timestamp_format</a:t>
            </a:r>
            <a:r>
              <a:rPr lang="en-US" b="1" dirty="0"/>
              <a:t> </a:t>
            </a:r>
            <a:r>
              <a:rPr lang="en-US" dirty="0"/>
              <a:t>to define date &amp; time.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E92F8-C4F0-8B98-05EC-D06141585D49}"/>
              </a:ext>
            </a:extLst>
          </p:cNvPr>
          <p:cNvSpPr txBox="1"/>
          <p:nvPr/>
        </p:nvSpPr>
        <p:spPr>
          <a:xfrm>
            <a:off x="1983179" y="5161433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CA" b="1" i="0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NOW </a:t>
            </a:r>
            <a:r>
              <a:rPr lang="en-CA" i="0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will </a:t>
            </a: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capture the current time by calling datetime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27BEA-F7EF-5B68-A6A1-74A33F86BA9C}"/>
              </a:ext>
            </a:extLst>
          </p:cNvPr>
          <p:cNvSpPr txBox="1"/>
          <p:nvPr/>
        </p:nvSpPr>
        <p:spPr>
          <a:xfrm>
            <a:off x="1983179" y="5688280"/>
            <a:ext cx="747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</a:t>
            </a:r>
            <a:r>
              <a:rPr lang="en-US" dirty="0" err="1"/>
              <a:t>data_time</a:t>
            </a:r>
            <a:r>
              <a:rPr lang="en-US" dirty="0"/>
              <a:t> entries will be appended with the help of </a:t>
            </a:r>
            <a:r>
              <a:rPr lang="en-US" b="1" dirty="0"/>
              <a:t>with open &amp; write</a:t>
            </a:r>
          </a:p>
        </p:txBody>
      </p:sp>
    </p:spTree>
    <p:extLst>
      <p:ext uri="{BB962C8B-B14F-4D97-AF65-F5344CB8AC3E}">
        <p14:creationId xmlns:p14="http://schemas.microsoft.com/office/powerpoint/2010/main" val="53928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D831A-8487-FAFD-3A28-35030596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0" y="0"/>
            <a:ext cx="6275615" cy="4392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EC5098-CF0F-662E-F74B-A3E81FE04769}"/>
              </a:ext>
            </a:extLst>
          </p:cNvPr>
          <p:cNvSpPr txBox="1"/>
          <p:nvPr/>
        </p:nvSpPr>
        <p:spPr>
          <a:xfrm>
            <a:off x="7196447" y="617517"/>
            <a:ext cx="4566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end ,we need to call all of the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75A97-7813-4116-7AC4-A38785C471F3}"/>
              </a:ext>
            </a:extLst>
          </p:cNvPr>
          <p:cNvSpPr txBox="1"/>
          <p:nvPr/>
        </p:nvSpPr>
        <p:spPr>
          <a:xfrm>
            <a:off x="429110" y="135618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7C371-D951-FDB6-C83D-14A8B5D08752}"/>
              </a:ext>
            </a:extLst>
          </p:cNvPr>
          <p:cNvSpPr txBox="1"/>
          <p:nvPr/>
        </p:nvSpPr>
        <p:spPr>
          <a:xfrm>
            <a:off x="285008" y="2196465"/>
            <a:ext cx="13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F5155-B709-4509-D4FD-8B6915AA23FF}"/>
              </a:ext>
            </a:extLst>
          </p:cNvPr>
          <p:cNvSpPr txBox="1"/>
          <p:nvPr/>
        </p:nvSpPr>
        <p:spPr>
          <a:xfrm>
            <a:off x="429110" y="3028208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89978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EAA62-904A-459A-92D5-48618C51D17F}"/>
              </a:ext>
            </a:extLst>
          </p:cNvPr>
          <p:cNvSpPr txBox="1"/>
          <p:nvPr/>
        </p:nvSpPr>
        <p:spPr>
          <a:xfrm>
            <a:off x="353291" y="464887"/>
            <a:ext cx="11700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ETL is a type of batch processing called Extract, Transform and Load.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It is the process of extracting large amounts of data from multiple sources and formats and transforming it into one specific format before loading it into a database or target file (Source to Sink).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9AD9B-9C3D-6AAC-EE09-B449F66C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0" y="1560987"/>
            <a:ext cx="7772400" cy="3284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E99E9-7750-C7F9-D466-3DE0CEA559D3}"/>
              </a:ext>
            </a:extLst>
          </p:cNvPr>
          <p:cNvSpPr txBox="1"/>
          <p:nvPr/>
        </p:nvSpPr>
        <p:spPr>
          <a:xfrm>
            <a:off x="353291" y="4995389"/>
            <a:ext cx="10868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Some of your data is in CSV format, the other data is JSON files.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You need to Extract all this data into one file so the AI can read it.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Your data is in imperial but the AI uses metric units so you must transform it. </a:t>
            </a:r>
            <a:endParaRPr lang="en-CA" dirty="0">
              <a:solidFill>
                <a:srgbClr val="333333"/>
              </a:solidFill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AI only reads CSV data in one big file, so you need to load The data as CSV.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47639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AA67A-8AF9-B411-3D3F-BFE421E7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7256"/>
            <a:ext cx="7398327" cy="336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630741-E973-AB3C-7206-206D4FFB96DA}"/>
              </a:ext>
            </a:extLst>
          </p:cNvPr>
          <p:cNvSpPr txBox="1"/>
          <p:nvPr/>
        </p:nvSpPr>
        <p:spPr>
          <a:xfrm>
            <a:off x="190005" y="3642756"/>
            <a:ext cx="10307782" cy="2181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 function, from the glob module. The input is the file extension and the output is a list of files with that particular extension. </a:t>
            </a:r>
            <a:endParaRPr lang="en-CA" sz="1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list of .</a:t>
            </a:r>
            <a:r>
              <a:rPr lang="en-CA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.csv files. The input is the glob file extension preceded by a star and a Dot. The output is a list of .csv files. </a:t>
            </a:r>
            <a:endParaRPr lang="en-CA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do the same for .</a:t>
            </a:r>
            <a:r>
              <a:rPr lang="en-CA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files. We can write a file to extract CSV of names, height, and weight. </a:t>
            </a:r>
            <a:endParaRPr lang="en-CA" sz="1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the file name of the .csv file, the result is a data frame. We can do the same for JSON formats. </a:t>
            </a:r>
            <a:endParaRPr lang="en-CA" sz="1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the name of the .</a:t>
            </a:r>
            <a:r>
              <a:rPr lang="en-CA" sz="1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CA" sz="1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file, the output is a data frame.</a:t>
            </a:r>
            <a:endParaRPr lang="en-CA" sz="1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63106-14F7-C109-DA49-206E3C7A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0"/>
            <a:ext cx="7696200" cy="375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5271A-8316-C6CC-9AE1-4F3DB7D4F4D7}"/>
              </a:ext>
            </a:extLst>
          </p:cNvPr>
          <p:cNvSpPr txBox="1"/>
          <p:nvPr/>
        </p:nvSpPr>
        <p:spPr>
          <a:xfrm>
            <a:off x="649185" y="4222253"/>
            <a:ext cx="7244442" cy="1676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 can write a file to extract CSV of names, height, and weight.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>
              <a:lnSpc>
                <a:spcPct val="200000"/>
              </a:lnSpc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input is the file name of the .csv file, the result is a data frame.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>
              <a:lnSpc>
                <a:spcPct val="200000"/>
              </a:lnSpc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 can do the same for JSON formats.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94809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0E18A-FBE4-5961-F727-1E25FE539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6" y="250842"/>
            <a:ext cx="7989036" cy="42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9D02E-BC38-0E35-D7A4-46D8446C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" y="-1"/>
            <a:ext cx="8196588" cy="465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84E76-B737-3580-3331-67ADDECEC7A7}"/>
              </a:ext>
            </a:extLst>
          </p:cNvPr>
          <p:cNvSpPr txBox="1"/>
          <p:nvPr/>
        </p:nvSpPr>
        <p:spPr>
          <a:xfrm>
            <a:off x="344384" y="4773881"/>
            <a:ext cx="965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EXTRACT </a:t>
            </a: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Function extract will extract large amounts of data from multiple sources in batches</a:t>
            </a:r>
            <a:r>
              <a:rPr lang="en-US" dirty="0"/>
              <a:t>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40213-7EAE-2360-D029-B88AACFCBDF1}"/>
              </a:ext>
            </a:extLst>
          </p:cNvPr>
          <p:cNvSpPr txBox="1"/>
          <p:nvPr/>
        </p:nvSpPr>
        <p:spPr>
          <a:xfrm>
            <a:off x="8217726" y="2327562"/>
            <a:ext cx="381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Appends data from all CSV files one after another in the form of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3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12FF9-5531-4C68-6232-4FDF6840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58731"/>
            <a:ext cx="7772400" cy="3832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4F0F7-38B5-8BB2-7A7D-FDFC01F838FE}"/>
              </a:ext>
            </a:extLst>
          </p:cNvPr>
          <p:cNvSpPr txBox="1"/>
          <p:nvPr/>
        </p:nvSpPr>
        <p:spPr>
          <a:xfrm>
            <a:off x="531421" y="4316082"/>
            <a:ext cx="777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Setting, </a:t>
            </a:r>
            <a:r>
              <a:rPr lang="en-US" dirty="0" err="1"/>
              <a:t>Ignore_index</a:t>
            </a:r>
            <a:r>
              <a:rPr lang="en-US" dirty="0"/>
              <a:t> = True will form </a:t>
            </a:r>
            <a:r>
              <a:rPr lang="en-US" dirty="0" err="1"/>
              <a:t>dataframe</a:t>
            </a:r>
            <a:r>
              <a:rPr lang="en-US" dirty="0"/>
              <a:t> from all the data from different CSV files without considering index numbers.</a:t>
            </a:r>
          </a:p>
        </p:txBody>
      </p:sp>
    </p:spTree>
    <p:extLst>
      <p:ext uri="{BB962C8B-B14F-4D97-AF65-F5344CB8AC3E}">
        <p14:creationId xmlns:p14="http://schemas.microsoft.com/office/powerpoint/2010/main" val="58807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6EB94-B672-D219-2C5F-410EB66A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3" y="263221"/>
            <a:ext cx="9558647" cy="5187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D3839-3B18-5897-E1EC-1CA014FFBB71}"/>
              </a:ext>
            </a:extLst>
          </p:cNvPr>
          <p:cNvSpPr txBox="1"/>
          <p:nvPr/>
        </p:nvSpPr>
        <p:spPr>
          <a:xfrm>
            <a:off x="166253" y="5581403"/>
            <a:ext cx="5743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ignor_index</a:t>
            </a:r>
            <a:r>
              <a:rPr lang="en-US" dirty="0"/>
              <a:t>= False/Not True</a:t>
            </a:r>
          </a:p>
          <a:p>
            <a:endParaRPr lang="en-US" dirty="0"/>
          </a:p>
          <a:p>
            <a:pPr algn="l"/>
            <a:r>
              <a:rPr lang="en-CA" sz="1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If we did not set the parameter “</a:t>
            </a:r>
            <a:r>
              <a:rPr lang="en-CA" sz="12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ignore_index</a:t>
            </a:r>
            <a:r>
              <a:rPr lang="en-CA" sz="1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” to true, then the index of the data frame </a:t>
            </a:r>
            <a:endParaRPr lang="en-CA" sz="1200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CA" sz="1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n-CA" sz="12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extracted_data</a:t>
            </a:r>
            <a:r>
              <a:rPr lang="en-CA" sz="1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” would be the same as the row Number of the original file.</a:t>
            </a:r>
            <a:endParaRPr lang="en-CA" sz="1200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9AF57-9F41-7F81-42E6-A3D71F6B67DD}"/>
              </a:ext>
            </a:extLst>
          </p:cNvPr>
          <p:cNvSpPr txBox="1"/>
          <p:nvPr/>
        </p:nvSpPr>
        <p:spPr>
          <a:xfrm>
            <a:off x="6282046" y="5581403"/>
            <a:ext cx="54987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ignor_index</a:t>
            </a:r>
            <a:r>
              <a:rPr lang="en-US" dirty="0"/>
              <a:t> = True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sz="12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A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set the “ignore index” to true, then the order of each row would be the same </a:t>
            </a:r>
            <a:endParaRPr lang="en-CA" sz="12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CA" sz="12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order the row was appended to the data frame.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73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3D0D5-4C36-E6EB-A7F1-0CE7F424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2" y="1141350"/>
            <a:ext cx="9842931" cy="3478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F47B7-52C7-D0A0-ED2C-4290E139C739}"/>
              </a:ext>
            </a:extLst>
          </p:cNvPr>
          <p:cNvSpPr txBox="1"/>
          <p:nvPr/>
        </p:nvSpPr>
        <p:spPr>
          <a:xfrm>
            <a:off x="249382" y="403761"/>
            <a:ext cx="1814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3379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12086</TotalTime>
  <Words>527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OpenSans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25</cp:revision>
  <dcterms:created xsi:type="dcterms:W3CDTF">2023-05-06T23:06:08Z</dcterms:created>
  <dcterms:modified xsi:type="dcterms:W3CDTF">2023-05-21T23:08:38Z</dcterms:modified>
</cp:coreProperties>
</file>