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310ede87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310ede8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10ede87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310ede8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310ede87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310ede87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310ede87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310ede87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310ede87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310ede87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310ede87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310ede87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310ede87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310ede87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310ede87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310ede87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Career Opportunities</a:t>
            </a:r>
            <a:endParaRPr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Recap</a:t>
            </a:r>
            <a:endParaRPr b="1"/>
          </a:p>
        </p:txBody>
      </p:sp>
      <p:pic>
        <p:nvPicPr>
          <p:cNvPr id="107" name="Google Shape;107;p21"/>
          <p:cNvPicPr preferRelativeResize="0"/>
          <p:nvPr/>
        </p:nvPicPr>
        <p:blipFill>
          <a:blip r:embed="rId3">
            <a:alphaModFix/>
          </a:blip>
          <a:stretch>
            <a:fillRect/>
          </a:stretch>
        </p:blipFill>
        <p:spPr>
          <a:xfrm>
            <a:off x="256575" y="1170125"/>
            <a:ext cx="6179533"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Career Opportunities</a:t>
            </a:r>
            <a:endParaRPr b="1"/>
          </a:p>
        </p:txBody>
      </p:sp>
      <p:pic>
        <p:nvPicPr>
          <p:cNvPr id="61" name="Google Shape;61;p14"/>
          <p:cNvPicPr preferRelativeResize="0"/>
          <p:nvPr/>
        </p:nvPicPr>
        <p:blipFill>
          <a:blip r:embed="rId3">
            <a:alphaModFix/>
          </a:blip>
          <a:stretch>
            <a:fillRect/>
          </a:stretch>
        </p:blipFill>
        <p:spPr>
          <a:xfrm>
            <a:off x="853350" y="1160650"/>
            <a:ext cx="732737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Career Opportunities</a:t>
            </a:r>
            <a:endParaRPr b="1"/>
          </a:p>
        </p:txBody>
      </p:sp>
      <p:pic>
        <p:nvPicPr>
          <p:cNvPr id="67" name="Google Shape;67;p15"/>
          <p:cNvPicPr preferRelativeResize="0"/>
          <p:nvPr/>
        </p:nvPicPr>
        <p:blipFill>
          <a:blip r:embed="rId3">
            <a:alphaModFix/>
          </a:blip>
          <a:stretch>
            <a:fillRect/>
          </a:stretch>
        </p:blipFill>
        <p:spPr>
          <a:xfrm>
            <a:off x="199775" y="1017725"/>
            <a:ext cx="8839200" cy="2491709"/>
          </a:xfrm>
          <a:prstGeom prst="rect">
            <a:avLst/>
          </a:prstGeom>
          <a:noFill/>
          <a:ln>
            <a:noFill/>
          </a:ln>
        </p:spPr>
      </p:pic>
      <p:pic>
        <p:nvPicPr>
          <p:cNvPr id="68" name="Google Shape;68;p15"/>
          <p:cNvPicPr preferRelativeResize="0"/>
          <p:nvPr/>
        </p:nvPicPr>
        <p:blipFill>
          <a:blip r:embed="rId4">
            <a:alphaModFix/>
          </a:blip>
          <a:stretch>
            <a:fillRect/>
          </a:stretch>
        </p:blipFill>
        <p:spPr>
          <a:xfrm>
            <a:off x="199775" y="3453434"/>
            <a:ext cx="8515350" cy="676275"/>
          </a:xfrm>
          <a:prstGeom prst="rect">
            <a:avLst/>
          </a:prstGeom>
          <a:noFill/>
          <a:ln>
            <a:noFill/>
          </a:ln>
        </p:spPr>
      </p:pic>
      <p:sp>
        <p:nvSpPr>
          <p:cNvPr id="69" name="Google Shape;69;p15"/>
          <p:cNvSpPr txBox="1"/>
          <p:nvPr/>
        </p:nvSpPr>
        <p:spPr>
          <a:xfrm>
            <a:off x="82050" y="4025775"/>
            <a:ext cx="8979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1F1F1F"/>
                </a:solidFill>
                <a:highlight>
                  <a:srgbClr val="FFFFFF"/>
                </a:highlight>
              </a:rPr>
              <a:t>But in each of these niche openings, knowledge of operating systems, languages, databases, and infrastructure components, such as virtual machines, networking, and application services, </a:t>
            </a:r>
            <a:r>
              <a:rPr lang="en" sz="1200" dirty="0">
                <a:solidFill>
                  <a:srgbClr val="1F1F1F"/>
                </a:solidFill>
                <a:highlight>
                  <a:srgbClr val="EEEEEE"/>
                </a:highlight>
              </a:rPr>
              <a:t>would be a given expectation. As also data’s potential application in business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Career Growth Path</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b="1"/>
          </a:p>
          <a:p>
            <a:pPr marL="0" lvl="0" indent="0" algn="l" rtl="0">
              <a:spcBef>
                <a:spcPts val="0"/>
              </a:spcBef>
              <a:spcAft>
                <a:spcPts val="0"/>
              </a:spcAft>
              <a:buNone/>
            </a:pPr>
            <a:endParaRPr b="1"/>
          </a:p>
        </p:txBody>
      </p:sp>
      <p:pic>
        <p:nvPicPr>
          <p:cNvPr id="75" name="Google Shape;75;p16"/>
          <p:cNvPicPr preferRelativeResize="0"/>
          <p:nvPr/>
        </p:nvPicPr>
        <p:blipFill>
          <a:blip r:embed="rId3">
            <a:alphaModFix/>
          </a:blip>
          <a:stretch>
            <a:fillRect/>
          </a:stretch>
        </p:blipFill>
        <p:spPr>
          <a:xfrm>
            <a:off x="152400" y="1170125"/>
            <a:ext cx="8839200" cy="27197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Career Growth Path</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b="1"/>
          </a:p>
        </p:txBody>
      </p:sp>
      <p:pic>
        <p:nvPicPr>
          <p:cNvPr id="81" name="Google Shape;81;p17"/>
          <p:cNvPicPr preferRelativeResize="0"/>
          <p:nvPr/>
        </p:nvPicPr>
        <p:blipFill rotWithShape="1">
          <a:blip r:embed="rId3">
            <a:alphaModFix/>
          </a:blip>
          <a:srcRect b="68764"/>
          <a:stretch/>
        </p:blipFill>
        <p:spPr>
          <a:xfrm>
            <a:off x="368550" y="942775"/>
            <a:ext cx="8839199" cy="1122200"/>
          </a:xfrm>
          <a:prstGeom prst="rect">
            <a:avLst/>
          </a:prstGeom>
          <a:noFill/>
          <a:ln>
            <a:noFill/>
          </a:ln>
        </p:spPr>
      </p:pic>
      <p:sp>
        <p:nvSpPr>
          <p:cNvPr id="82" name="Google Shape;82;p17"/>
          <p:cNvSpPr txBox="1"/>
          <p:nvPr/>
        </p:nvSpPr>
        <p:spPr>
          <a:xfrm>
            <a:off x="368550" y="4366750"/>
            <a:ext cx="8520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1F1F1F"/>
                </a:solidFill>
                <a:highlight>
                  <a:srgbClr val="FFFFFF"/>
                </a:highlight>
              </a:rPr>
              <a:t>Growth in data engineering is characterized not only by the expanse of tools and technologies that you understand and can work with but also how much of the big picture you’re </a:t>
            </a:r>
            <a:r>
              <a:rPr lang="en" sz="1200">
                <a:solidFill>
                  <a:srgbClr val="1F1F1F"/>
                </a:solidFill>
              </a:rPr>
              <a:t>able to see in the data engineering lifecycle.</a:t>
            </a:r>
            <a:endParaRPr/>
          </a:p>
        </p:txBody>
      </p:sp>
      <p:pic>
        <p:nvPicPr>
          <p:cNvPr id="83" name="Google Shape;83;p17"/>
          <p:cNvPicPr preferRelativeResize="0"/>
          <p:nvPr/>
        </p:nvPicPr>
        <p:blipFill>
          <a:blip r:embed="rId4">
            <a:alphaModFix/>
          </a:blip>
          <a:stretch>
            <a:fillRect/>
          </a:stretch>
        </p:blipFill>
        <p:spPr>
          <a:xfrm>
            <a:off x="682850" y="2217375"/>
            <a:ext cx="7423020" cy="199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Career Growth Path</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b="1"/>
          </a:p>
          <a:p>
            <a:pPr marL="0" lvl="0" indent="0" algn="l" rtl="0">
              <a:spcBef>
                <a:spcPts val="0"/>
              </a:spcBef>
              <a:spcAft>
                <a:spcPts val="0"/>
              </a:spcAft>
              <a:buNone/>
            </a:pPr>
            <a:endParaRPr/>
          </a:p>
        </p:txBody>
      </p:sp>
      <p:pic>
        <p:nvPicPr>
          <p:cNvPr id="89" name="Google Shape;89;p18"/>
          <p:cNvPicPr preferRelativeResize="0"/>
          <p:nvPr/>
        </p:nvPicPr>
        <p:blipFill>
          <a:blip r:embed="rId3">
            <a:alphaModFix/>
          </a:blip>
          <a:stretch>
            <a:fillRect/>
          </a:stretch>
        </p:blipFill>
        <p:spPr>
          <a:xfrm>
            <a:off x="152400" y="1094350"/>
            <a:ext cx="8839201" cy="3561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Career Growth Path</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95" name="Google Shape;95;p19"/>
          <p:cNvPicPr preferRelativeResize="0"/>
          <p:nvPr/>
        </p:nvPicPr>
        <p:blipFill>
          <a:blip r:embed="rId3">
            <a:alphaModFix/>
          </a:blip>
          <a:stretch>
            <a:fillRect/>
          </a:stretch>
        </p:blipFill>
        <p:spPr>
          <a:xfrm>
            <a:off x="152400" y="1170125"/>
            <a:ext cx="8115300" cy="364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Career Growth Path</a:t>
            </a: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b="1"/>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101" name="Google Shape;101;p20"/>
          <p:cNvPicPr preferRelativeResize="0"/>
          <p:nvPr/>
        </p:nvPicPr>
        <p:blipFill>
          <a:blip r:embed="rId3">
            <a:alphaModFix/>
          </a:blip>
          <a:stretch>
            <a:fillRect/>
          </a:stretch>
        </p:blipFill>
        <p:spPr>
          <a:xfrm>
            <a:off x="311700" y="1170125"/>
            <a:ext cx="714692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8926-4128-F8AE-E332-A37DCAFE31DD}"/>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A3DFB03E-0166-2987-88B4-EF7AB4729790}"/>
              </a:ext>
            </a:extLst>
          </p:cNvPr>
          <p:cNvSpPr>
            <a:spLocks noGrp="1"/>
          </p:cNvSpPr>
          <p:nvPr>
            <p:ph type="body" idx="1"/>
          </p:nvPr>
        </p:nvSpPr>
        <p:spPr/>
        <p:txBody>
          <a:bodyPr/>
          <a:lstStyle/>
          <a:p>
            <a:endParaRPr lang="en-US"/>
          </a:p>
        </p:txBody>
      </p:sp>
      <p:pic>
        <p:nvPicPr>
          <p:cNvPr id="5" name="Picture 4" descr="A person with a mustache&#10;&#10;Description automatically generated with medium confidence">
            <a:extLst>
              <a:ext uri="{FF2B5EF4-FFF2-40B4-BE49-F238E27FC236}">
                <a16:creationId xmlns:a16="http://schemas.microsoft.com/office/drawing/2014/main" id="{EC79B41B-5311-C972-D747-A9F6A58A8DC1}"/>
              </a:ext>
            </a:extLst>
          </p:cNvPr>
          <p:cNvPicPr>
            <a:picLocks noChangeAspect="1"/>
          </p:cNvPicPr>
          <p:nvPr/>
        </p:nvPicPr>
        <p:blipFill>
          <a:blip r:embed="rId2"/>
          <a:stretch>
            <a:fillRect/>
          </a:stretch>
        </p:blipFill>
        <p:spPr>
          <a:xfrm>
            <a:off x="427361" y="1084832"/>
            <a:ext cx="5050161" cy="3360969"/>
          </a:xfrm>
          <a:prstGeom prst="rect">
            <a:avLst/>
          </a:prstGeom>
        </p:spPr>
      </p:pic>
    </p:spTree>
    <p:extLst>
      <p:ext uri="{BB962C8B-B14F-4D97-AF65-F5344CB8AC3E}">
        <p14:creationId xmlns:p14="http://schemas.microsoft.com/office/powerpoint/2010/main" val="31292027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Words>
  <Application>Microsoft Macintosh PowerPoint</Application>
  <PresentationFormat>On-screen Show (16:9)</PresentationFormat>
  <Paragraphs>18</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Career Opportunities</vt:lpstr>
      <vt:lpstr>Career Opportunities</vt:lpstr>
      <vt:lpstr>Career Opportunities</vt:lpstr>
      <vt:lpstr>Career Growth Path   </vt:lpstr>
      <vt:lpstr>Career Growth Path  </vt:lpstr>
      <vt:lpstr>Career Growth Path   </vt:lpstr>
      <vt:lpstr>Career Growth Path    </vt:lpstr>
      <vt:lpstr>Career Growth Path     </vt:lpstr>
      <vt:lpstr>PowerPoint Presentation</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Opportunities</dc:title>
  <cp:lastModifiedBy>Smit Shah</cp:lastModifiedBy>
  <cp:revision>1</cp:revision>
  <dcterms:modified xsi:type="dcterms:W3CDTF">2023-04-28T19:56:05Z</dcterms:modified>
</cp:coreProperties>
</file>