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01" r:id="rId2"/>
    <p:sldId id="303" r:id="rId3"/>
    <p:sldId id="304" r:id="rId4"/>
    <p:sldId id="305" r:id="rId5"/>
    <p:sldId id="306" r:id="rId6"/>
    <p:sldId id="30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84"/>
    <p:restoredTop sz="96170"/>
  </p:normalViewPr>
  <p:slideViewPr>
    <p:cSldViewPr snapToGrid="0">
      <p:cViewPr varScale="1">
        <p:scale>
          <a:sx n="110" d="100"/>
          <a:sy n="110" d="100"/>
        </p:scale>
        <p:origin x="18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7B9A4-BB0C-9748-AA49-9BF4FF15D085}" type="datetimeFigureOut">
              <a:rPr lang="en-US" smtClean="0"/>
              <a:t>8/8/23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8554A-1393-DB4B-9AC4-857637120741}" type="slidenum">
              <a:rPr lang="en-US" smtClean="0"/>
              <a:t>‹#›</a:t>
            </a:fld>
            <a:endParaRPr lang="en-US"/>
          </a:p>
        </p:txBody>
      </p:sp>
    </p:spTree>
    <p:extLst>
      <p:ext uri="{BB962C8B-B14F-4D97-AF65-F5344CB8AC3E}">
        <p14:creationId xmlns:p14="http://schemas.microsoft.com/office/powerpoint/2010/main" val="153375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E01E-81C9-FD06-BAE7-54AEA8B6F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BBE5D-D1BB-DC81-2F34-8C9B6710B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B8E4C-0C49-E645-4D0C-1A35E006939D}"/>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FB6AE894-BC42-C856-3C63-9ECCDCBC1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85258-0735-3F7D-96A7-D83F88A05A74}"/>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92247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DEF-96F6-2D9E-7B0B-90C346A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74883-2451-6383-CB9E-C38BF3428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EEEAD-088E-E3D7-8E94-D1A19404D112}"/>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11631833-DDBA-D6A6-648A-EACC341D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57D3-3AB8-C607-A93D-3AB12A33A598}"/>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1744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CC1FE-32B1-B255-8558-9F16F5D016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1E6135-EBF0-AF81-CAB6-16B9F9688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C7CCD-E565-7FA0-0B68-DE84207E25C1}"/>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4B3E0BD8-3BCF-8A22-6ED2-38C0C165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F41D9-87DF-9E0C-C3CE-A3DF1D9CE98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03496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B94B-B756-8C17-AA18-C52FA275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1E525-DA00-0FA7-A3C3-C3347498F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43CA2-8993-7448-5CFE-4AB8AA80DAF2}"/>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E6918F27-9435-BF0A-38AE-748A8B28A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D3836-1C52-207D-E7D8-2CA092E6E82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99643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699D-19AD-AFF1-9201-88A60EF45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56583-FB9E-0BA6-DACA-8AEA6751D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B17AC-AC54-A17C-C874-C9D49BBE46F3}"/>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FA366808-41A0-703E-F7F8-CC775C9B0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8D080-FD12-06A4-F58D-3EAB5C522A6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8514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4B99-5E46-52EE-B70D-087B13158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8BC54-A813-BDAE-E81C-7D3E74EC1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86C76-7AD6-E928-D32C-3D90590EA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4F165-DEFD-F9AC-E566-F9D6231F9498}"/>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C4959CB6-09A8-7906-899C-BB4CD88F6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FA33C-59ED-AD43-D321-971721D30E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2373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9D40-9F6A-8AAC-9341-07E9BF772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2CAE4-6CD0-6C2F-1C44-FCB615A7D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A837E-9486-D7BA-30D2-4AF51C229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5B1C2-5823-BABD-3780-060BDC568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F64C5-2DAC-97E1-E4FF-0F25EB8E0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B6FED-F681-B9C1-2B7E-1B4556D7F8FF}"/>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8" name="Footer Placeholder 7">
            <a:extLst>
              <a:ext uri="{FF2B5EF4-FFF2-40B4-BE49-F238E27FC236}">
                <a16:creationId xmlns:a16="http://schemas.microsoft.com/office/drawing/2014/main" id="{68D799F7-0DD0-1CFA-6E0D-4DB1EFDFE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8B4AA-1D89-3ECF-6165-D4B44742D5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20179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52B3-2743-7F58-CF8B-5F2DE3C6F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9D770A-6B76-1035-1020-223135BA500D}"/>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4" name="Footer Placeholder 3">
            <a:extLst>
              <a:ext uri="{FF2B5EF4-FFF2-40B4-BE49-F238E27FC236}">
                <a16:creationId xmlns:a16="http://schemas.microsoft.com/office/drawing/2014/main" id="{D312BC20-0A3F-21E8-70B6-432B1F326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81679-C2C2-6030-ED02-ADB5F6F37F7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85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F1D95-9BF1-4578-9EC4-B102D0B21245}"/>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3" name="Footer Placeholder 2">
            <a:extLst>
              <a:ext uri="{FF2B5EF4-FFF2-40B4-BE49-F238E27FC236}">
                <a16:creationId xmlns:a16="http://schemas.microsoft.com/office/drawing/2014/main" id="{BE99492E-4003-5117-86AF-D57F1D7DF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B3A81-9F30-DC9E-7141-6C1F8E3B904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0243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DE2-FC4F-B8EE-6AF4-56ECE19C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EEF89C-4A30-77CF-23B0-67F9FBBAE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9A5BC-FA3A-C181-E181-A3385F357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C6CFE-AC48-EA6B-2C5B-2636C3446DA4}"/>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55A7E202-DB3C-0E5D-BDB1-50A43E405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24FF8-89B4-3B1A-B12A-0F1BE9DA72D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940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68C7-F758-268A-A767-9F7884D04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EDCB8-7BCC-3F7A-348D-A18572332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33E52-47AA-5B9A-0D03-020C26178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F64C0-D0AB-5581-4B7D-96BD088EFC20}"/>
              </a:ext>
            </a:extLst>
          </p:cNvPr>
          <p:cNvSpPr>
            <a:spLocks noGrp="1"/>
          </p:cNvSpPr>
          <p:nvPr>
            <p:ph type="dt" sz="half" idx="10"/>
          </p:nvPr>
        </p:nvSpPr>
        <p:spPr/>
        <p:txBody>
          <a:bodyPr/>
          <a:lstStyle/>
          <a:p>
            <a:fld id="{08B70578-B394-9645-B56F-85ECA5B94EA5}" type="datetimeFigureOut">
              <a:rPr lang="en-US" smtClean="0"/>
              <a:t>8/8/23</a:t>
            </a:fld>
            <a:endParaRPr lang="en-US"/>
          </a:p>
        </p:txBody>
      </p:sp>
      <p:sp>
        <p:nvSpPr>
          <p:cNvPr id="6" name="Footer Placeholder 5">
            <a:extLst>
              <a:ext uri="{FF2B5EF4-FFF2-40B4-BE49-F238E27FC236}">
                <a16:creationId xmlns:a16="http://schemas.microsoft.com/office/drawing/2014/main" id="{8B91F253-8740-82C5-4584-F56D6571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17CE3-944E-B57D-40DB-7139EE5A9F91}"/>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24751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A2AC9-9782-68A8-0BE2-2D6661672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FEEA7-95B9-B8A4-DAE2-6EF8636E3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E0F7F-4870-6C40-CB58-DE9E29A84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70578-B394-9645-B56F-85ECA5B94EA5}" type="datetimeFigureOut">
              <a:rPr lang="en-US" smtClean="0"/>
              <a:t>8/8/23</a:t>
            </a:fld>
            <a:endParaRPr lang="en-US"/>
          </a:p>
        </p:txBody>
      </p:sp>
      <p:sp>
        <p:nvSpPr>
          <p:cNvPr id="5" name="Footer Placeholder 4">
            <a:extLst>
              <a:ext uri="{FF2B5EF4-FFF2-40B4-BE49-F238E27FC236}">
                <a16:creationId xmlns:a16="http://schemas.microsoft.com/office/drawing/2014/main" id="{7134B839-C778-627B-E4E6-0DC1EBD90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01F08-9C63-60EA-0874-74E16894D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54D0F-EC48-9040-92DA-5001B1C8B96E}" type="slidenum">
              <a:rPr lang="en-US" smtClean="0"/>
              <a:t>‹#›</a:t>
            </a:fld>
            <a:endParaRPr lang="en-US"/>
          </a:p>
        </p:txBody>
      </p:sp>
    </p:spTree>
    <p:extLst>
      <p:ext uri="{BB962C8B-B14F-4D97-AF65-F5344CB8AC3E}">
        <p14:creationId xmlns:p14="http://schemas.microsoft.com/office/powerpoint/2010/main" val="390709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D6665F-2B47-F452-7818-509B275E26DB}"/>
              </a:ext>
            </a:extLst>
          </p:cNvPr>
          <p:cNvSpPr txBox="1"/>
          <p:nvPr/>
        </p:nvSpPr>
        <p:spPr>
          <a:xfrm>
            <a:off x="5471139" y="300232"/>
            <a:ext cx="1292506" cy="369332"/>
          </a:xfrm>
          <a:prstGeom prst="rect">
            <a:avLst/>
          </a:prstGeom>
          <a:noFill/>
        </p:spPr>
        <p:txBody>
          <a:bodyPr wrap="square">
            <a:spAutoFit/>
          </a:bodyPr>
          <a:lstStyle/>
          <a:p>
            <a:r>
              <a:rPr lang="en-US" sz="1800" dirty="0"/>
              <a:t>Week-4</a:t>
            </a:r>
          </a:p>
        </p:txBody>
      </p:sp>
      <p:sp>
        <p:nvSpPr>
          <p:cNvPr id="8" name="TextBox 7">
            <a:extLst>
              <a:ext uri="{FF2B5EF4-FFF2-40B4-BE49-F238E27FC236}">
                <a16:creationId xmlns:a16="http://schemas.microsoft.com/office/drawing/2014/main" id="{7A8698C0-5095-2F97-1B8E-47B3B88EADF9}"/>
              </a:ext>
            </a:extLst>
          </p:cNvPr>
          <p:cNvSpPr txBox="1"/>
          <p:nvPr/>
        </p:nvSpPr>
        <p:spPr>
          <a:xfrm>
            <a:off x="174929" y="313006"/>
            <a:ext cx="4386805" cy="369332"/>
          </a:xfrm>
          <a:prstGeom prst="rect">
            <a:avLst/>
          </a:prstGeom>
          <a:noFill/>
        </p:spPr>
        <p:txBody>
          <a:bodyPr wrap="square">
            <a:spAutoFit/>
          </a:bodyPr>
          <a:lstStyle/>
          <a:p>
            <a:r>
              <a:rPr lang="en-US" sz="1800" b="1" u="sng" dirty="0">
                <a:solidFill>
                  <a:schemeClr val="accent5"/>
                </a:solidFill>
              </a:rPr>
              <a:t>Data Analytics</a:t>
            </a:r>
          </a:p>
        </p:txBody>
      </p:sp>
    </p:spTree>
    <p:extLst>
      <p:ext uri="{BB962C8B-B14F-4D97-AF65-F5344CB8AC3E}">
        <p14:creationId xmlns:p14="http://schemas.microsoft.com/office/powerpoint/2010/main" val="422426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C84DE-5647-1D46-C1E7-8458E5A708DC}"/>
              </a:ext>
            </a:extLst>
          </p:cNvPr>
          <p:cNvPicPr>
            <a:picLocks noChangeAspect="1"/>
          </p:cNvPicPr>
          <p:nvPr/>
        </p:nvPicPr>
        <p:blipFill>
          <a:blip r:embed="rId2"/>
          <a:stretch>
            <a:fillRect/>
          </a:stretch>
        </p:blipFill>
        <p:spPr>
          <a:xfrm>
            <a:off x="0" y="103288"/>
            <a:ext cx="4695303" cy="2881423"/>
          </a:xfrm>
          <a:prstGeom prst="rect">
            <a:avLst/>
          </a:prstGeom>
        </p:spPr>
      </p:pic>
      <p:sp>
        <p:nvSpPr>
          <p:cNvPr id="4" name="TextBox 3">
            <a:extLst>
              <a:ext uri="{FF2B5EF4-FFF2-40B4-BE49-F238E27FC236}">
                <a16:creationId xmlns:a16="http://schemas.microsoft.com/office/drawing/2014/main" id="{555B6D32-4219-022C-B80D-38929DAFD29F}"/>
              </a:ext>
            </a:extLst>
          </p:cNvPr>
          <p:cNvSpPr txBox="1"/>
          <p:nvPr/>
        </p:nvSpPr>
        <p:spPr>
          <a:xfrm>
            <a:off x="306728" y="2984711"/>
            <a:ext cx="11649919" cy="171136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first assignment, covered in this video, you will create an ETL pipeline using Python to get new data for the day from the OLTP database and load the Data Warehouse. </a:t>
            </a:r>
            <a:endParaRPr lang="en-CA" dirty="0">
              <a:solidFill>
                <a:srgbClr val="333333"/>
              </a:solidFill>
              <a:latin typeface="OpenSans"/>
            </a:endParaRPr>
          </a:p>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second assignment, covered in the following video, you will create a data pipeline using Apache Airflow to feed the big data cluster.</a:t>
            </a:r>
          </a:p>
        </p:txBody>
      </p:sp>
    </p:spTree>
    <p:extLst>
      <p:ext uri="{BB962C8B-B14F-4D97-AF65-F5344CB8AC3E}">
        <p14:creationId xmlns:p14="http://schemas.microsoft.com/office/powerpoint/2010/main" val="310504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26A9CB-DCD9-F8F2-FC9A-5C1C6AA86410}"/>
              </a:ext>
            </a:extLst>
          </p:cNvPr>
          <p:cNvPicPr>
            <a:picLocks noChangeAspect="1"/>
          </p:cNvPicPr>
          <p:nvPr/>
        </p:nvPicPr>
        <p:blipFill>
          <a:blip r:embed="rId2"/>
          <a:stretch>
            <a:fillRect/>
          </a:stretch>
        </p:blipFill>
        <p:spPr>
          <a:xfrm>
            <a:off x="-1" y="88257"/>
            <a:ext cx="5671595" cy="3531370"/>
          </a:xfrm>
          <a:prstGeom prst="rect">
            <a:avLst/>
          </a:prstGeom>
        </p:spPr>
      </p:pic>
      <p:sp>
        <p:nvSpPr>
          <p:cNvPr id="4" name="TextBox 3">
            <a:extLst>
              <a:ext uri="{FF2B5EF4-FFF2-40B4-BE49-F238E27FC236}">
                <a16:creationId xmlns:a16="http://schemas.microsoft.com/office/drawing/2014/main" id="{93D399E1-2D48-D942-CA3C-9691C436B172}"/>
              </a:ext>
            </a:extLst>
          </p:cNvPr>
          <p:cNvSpPr txBox="1"/>
          <p:nvPr/>
        </p:nvSpPr>
        <p:spPr>
          <a:xfrm>
            <a:off x="0" y="3944883"/>
            <a:ext cx="12192000"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But before proceeding with the assignment, you will need to perform these tasks: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Prepare the lab environment by starting MySQL server, and downloading the files database from the given link.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Further, you will also need to perform these tasks: Import the data in the JSON file to a database and a collection, and the data in the SQL file to the MySQL server.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You will also verify your access to the cloud instance of the IBM Db2 server.</a:t>
            </a:r>
          </a:p>
        </p:txBody>
      </p:sp>
    </p:spTree>
    <p:extLst>
      <p:ext uri="{BB962C8B-B14F-4D97-AF65-F5344CB8AC3E}">
        <p14:creationId xmlns:p14="http://schemas.microsoft.com/office/powerpoint/2010/main" val="402549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3DBFF0-16F4-F629-25AA-601DF91692AD}"/>
              </a:ext>
            </a:extLst>
          </p:cNvPr>
          <p:cNvPicPr>
            <a:picLocks noChangeAspect="1"/>
          </p:cNvPicPr>
          <p:nvPr/>
        </p:nvPicPr>
        <p:blipFill>
          <a:blip r:embed="rId2"/>
          <a:stretch>
            <a:fillRect/>
          </a:stretch>
        </p:blipFill>
        <p:spPr>
          <a:xfrm>
            <a:off x="6489537" y="358816"/>
            <a:ext cx="5092861" cy="2415844"/>
          </a:xfrm>
          <a:prstGeom prst="rect">
            <a:avLst/>
          </a:prstGeom>
        </p:spPr>
      </p:pic>
      <p:sp>
        <p:nvSpPr>
          <p:cNvPr id="4" name="TextBox 3">
            <a:extLst>
              <a:ext uri="{FF2B5EF4-FFF2-40B4-BE49-F238E27FC236}">
                <a16:creationId xmlns:a16="http://schemas.microsoft.com/office/drawing/2014/main" id="{9CC24745-6DC0-24CD-2486-62BC86E14131}"/>
              </a:ext>
            </a:extLst>
          </p:cNvPr>
          <p:cNvSpPr txBox="1"/>
          <p:nvPr/>
        </p:nvSpPr>
        <p:spPr>
          <a:xfrm>
            <a:off x="216060" y="3099533"/>
            <a:ext cx="11759879" cy="2680862"/>
          </a:xfrm>
          <a:prstGeom prst="rect">
            <a:avLst/>
          </a:prstGeom>
          <a:noFill/>
        </p:spPr>
        <p:txBody>
          <a:bodyPr wrap="square">
            <a:spAutoFit/>
          </a:bodyPr>
          <a:lstStyle/>
          <a:p>
            <a:pPr marL="285750" indent="-285750" algn="l">
              <a:buFont typeface="Arial" panose="020B0604020202020204" pitchFamily="34" charset="0"/>
              <a:buChar char="•"/>
            </a:pPr>
            <a:r>
              <a:rPr lang="en-CA" b="0" i="0" dirty="0">
                <a:solidFill>
                  <a:srgbClr val="333333"/>
                </a:solidFill>
                <a:effectLst/>
                <a:latin typeface="OpenSans"/>
              </a:rPr>
              <a:t>The first exercise requires you to extract the data from the sales tables in MySQL into CSV format. </a:t>
            </a:r>
          </a:p>
          <a:p>
            <a:pPr marL="285750" indent="-285750" algn="l">
              <a:buFont typeface="Arial" panose="020B0604020202020204" pitchFamily="34" charset="0"/>
              <a:buChar char="•"/>
            </a:pPr>
            <a:endParaRPr lang="en-CA" b="0" i="0" dirty="0">
              <a:solidFill>
                <a:srgbClr val="333333"/>
              </a:solidFill>
              <a:effectLst/>
              <a:latin typeface="OpenSans"/>
            </a:endParaRPr>
          </a:p>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second exercise you will complete the following tasks: transform the OLTP data to suit the data warehouse schema,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read the OLTP data in the CSV format,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add, edit, and drop columns based on the data warehouse schema, and then save the transformed data into a new CSV file.</a:t>
            </a:r>
          </a:p>
        </p:txBody>
      </p:sp>
      <p:pic>
        <p:nvPicPr>
          <p:cNvPr id="5" name="Picture 4">
            <a:extLst>
              <a:ext uri="{FF2B5EF4-FFF2-40B4-BE49-F238E27FC236}">
                <a16:creationId xmlns:a16="http://schemas.microsoft.com/office/drawing/2014/main" id="{5A92C317-8FA0-C78E-DC72-67D1FE3CB4CE}"/>
              </a:ext>
            </a:extLst>
          </p:cNvPr>
          <p:cNvPicPr>
            <a:picLocks noChangeAspect="1"/>
          </p:cNvPicPr>
          <p:nvPr/>
        </p:nvPicPr>
        <p:blipFill>
          <a:blip r:embed="rId3"/>
          <a:stretch>
            <a:fillRect/>
          </a:stretch>
        </p:blipFill>
        <p:spPr>
          <a:xfrm>
            <a:off x="697696" y="358816"/>
            <a:ext cx="4820803" cy="1840374"/>
          </a:xfrm>
          <a:prstGeom prst="rect">
            <a:avLst/>
          </a:prstGeom>
        </p:spPr>
      </p:pic>
    </p:spTree>
    <p:extLst>
      <p:ext uri="{BB962C8B-B14F-4D97-AF65-F5344CB8AC3E}">
        <p14:creationId xmlns:p14="http://schemas.microsoft.com/office/powerpoint/2010/main" val="129794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C9890-99A3-778C-8AF0-E84B3FC920A6}"/>
              </a:ext>
            </a:extLst>
          </p:cNvPr>
          <p:cNvSpPr txBox="1"/>
          <p:nvPr/>
        </p:nvSpPr>
        <p:spPr>
          <a:xfrm>
            <a:off x="300942" y="4152830"/>
            <a:ext cx="11891058" cy="129586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In the third exercise, you will perform tasks to load the transformed data into the data warehouse.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You will need to perform the following tasks: read the transformed data in the CSV format, load the data into the data warehouse, and then, verify that the data is loaded properly.</a:t>
            </a:r>
          </a:p>
        </p:txBody>
      </p:sp>
      <p:pic>
        <p:nvPicPr>
          <p:cNvPr id="4" name="Picture 3">
            <a:extLst>
              <a:ext uri="{FF2B5EF4-FFF2-40B4-BE49-F238E27FC236}">
                <a16:creationId xmlns:a16="http://schemas.microsoft.com/office/drawing/2014/main" id="{7DC8596F-CEE4-DAF6-CAC9-7C61903922B1}"/>
              </a:ext>
            </a:extLst>
          </p:cNvPr>
          <p:cNvPicPr>
            <a:picLocks noChangeAspect="1"/>
          </p:cNvPicPr>
          <p:nvPr/>
        </p:nvPicPr>
        <p:blipFill>
          <a:blip r:embed="rId2"/>
          <a:stretch>
            <a:fillRect/>
          </a:stretch>
        </p:blipFill>
        <p:spPr>
          <a:xfrm>
            <a:off x="214453" y="247007"/>
            <a:ext cx="7598458" cy="3959438"/>
          </a:xfrm>
          <a:prstGeom prst="rect">
            <a:avLst/>
          </a:prstGeom>
        </p:spPr>
      </p:pic>
    </p:spTree>
    <p:extLst>
      <p:ext uri="{BB962C8B-B14F-4D97-AF65-F5344CB8AC3E}">
        <p14:creationId xmlns:p14="http://schemas.microsoft.com/office/powerpoint/2010/main" val="29818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DDA3E-7216-7F28-6610-828494882F0C}"/>
              </a:ext>
            </a:extLst>
          </p:cNvPr>
          <p:cNvPicPr>
            <a:picLocks noChangeAspect="1"/>
          </p:cNvPicPr>
          <p:nvPr/>
        </p:nvPicPr>
        <p:blipFill>
          <a:blip r:embed="rId2"/>
          <a:stretch>
            <a:fillRect/>
          </a:stretch>
        </p:blipFill>
        <p:spPr>
          <a:xfrm>
            <a:off x="442089" y="187606"/>
            <a:ext cx="7440270" cy="3641816"/>
          </a:xfrm>
          <a:prstGeom prst="rect">
            <a:avLst/>
          </a:prstGeom>
        </p:spPr>
      </p:pic>
      <p:sp>
        <p:nvSpPr>
          <p:cNvPr id="4" name="TextBox 3">
            <a:extLst>
              <a:ext uri="{FF2B5EF4-FFF2-40B4-BE49-F238E27FC236}">
                <a16:creationId xmlns:a16="http://schemas.microsoft.com/office/drawing/2014/main" id="{AC164CA2-77F6-4A1B-75EC-09EE2BA3C6C3}"/>
              </a:ext>
            </a:extLst>
          </p:cNvPr>
          <p:cNvSpPr txBox="1"/>
          <p:nvPr/>
        </p:nvSpPr>
        <p:spPr>
          <a:xfrm>
            <a:off x="92597" y="3817561"/>
            <a:ext cx="12006805" cy="171136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 The final exercise requires you to perform the following task: Automate the extraction of daily incremental data and load yesterday's data into the data warehouse. </a:t>
            </a:r>
            <a:endParaRPr lang="en-CA" dirty="0">
              <a:solidFill>
                <a:srgbClr val="333333"/>
              </a:solidFill>
              <a:latin typeface="OpenSans"/>
            </a:endParaRPr>
          </a:p>
          <a:p>
            <a:pPr marL="285750" indent="-285750" algn="l">
              <a:lnSpc>
                <a:spcPct val="150000"/>
              </a:lnSpc>
              <a:buFont typeface="Arial" panose="020B0604020202020204" pitchFamily="34" charset="0"/>
              <a:buChar char="•"/>
            </a:pPr>
            <a:r>
              <a:rPr lang="en-CA" b="0" i="0" dirty="0">
                <a:solidFill>
                  <a:srgbClr val="333333"/>
                </a:solidFill>
                <a:effectLst/>
                <a:latin typeface="OpenSans"/>
              </a:rPr>
              <a:t>Then, you will download the python script from the link provided, and use it as a template to write a python script that automatically loads yesterday's data from the production database into the data warehouse.</a:t>
            </a:r>
          </a:p>
        </p:txBody>
      </p:sp>
    </p:spTree>
    <p:extLst>
      <p:ext uri="{BB962C8B-B14F-4D97-AF65-F5344CB8AC3E}">
        <p14:creationId xmlns:p14="http://schemas.microsoft.com/office/powerpoint/2010/main" val="211494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63134</TotalTime>
  <Words>350</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Shah</dc:creator>
  <cp:lastModifiedBy>Smit Shah</cp:lastModifiedBy>
  <cp:revision>123</cp:revision>
  <cp:lastPrinted>2023-06-12T00:42:47Z</cp:lastPrinted>
  <dcterms:created xsi:type="dcterms:W3CDTF">2023-05-06T23:06:08Z</dcterms:created>
  <dcterms:modified xsi:type="dcterms:W3CDTF">2023-08-08T15:27:57Z</dcterms:modified>
</cp:coreProperties>
</file>