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01" r:id="rId2"/>
    <p:sldId id="302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84"/>
    <p:restoredTop sz="96170"/>
  </p:normalViewPr>
  <p:slideViewPr>
    <p:cSldViewPr snapToGrid="0">
      <p:cViewPr varScale="1">
        <p:scale>
          <a:sx n="110" d="100"/>
          <a:sy n="110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9A4-BB0C-9748-AA49-9BF4FF15D08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554A-1393-DB4B-9AC4-85763712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01E-81C9-FD06-BAE7-54AEA8B6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BBE5D-D1BB-DC81-2F34-8C9B6710B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8E4C-0C49-E645-4D0C-1A35E00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E894-BC42-C856-3C63-9ECCDCB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5258-0735-3F7D-96A7-D83F88A0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8DEF-96F6-2D9E-7B0B-90C346AD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74883-2451-6383-CB9E-C38BF342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EEAD-088E-E3D7-8E94-D1A1940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1833-DDBA-D6A6-648A-EACC341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57D3-3AB8-C607-A93D-3AB12A3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CC1FE-32B1-B255-8558-9F16F5D01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6135-EBF0-AF81-CAB6-16B9F968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7CCD-E565-7FA0-0B68-DE84207E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BD8-3BCF-8A22-6ED2-38C0C165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41D9-87DF-9E0C-C3CE-A3DF1D9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94B-B756-8C17-AA18-C52FA275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E525-DA00-0FA7-A3C3-C3347498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3CA2-8993-7448-5CFE-4AB8AA80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27-9435-BF0A-38AE-748A8B28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3836-1C52-207D-E7D8-2CA092E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99D-19AD-AFF1-9201-88A60EF4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6583-FB9E-0BA6-DACA-8AEA6751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17AC-AC54-A17C-C874-C9D49BB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6808-41A0-703E-F7F8-CC775C9B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D080-FD12-06A4-F58D-3EAB5C5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4B99-5E46-52EE-B70D-087B1315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BC54-A813-BDAE-E81C-7D3E74EC1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6C76-7AD6-E928-D32C-3D90590E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F165-DEFD-F9AC-E566-F9D6231F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9CB6-09A8-7906-899C-BB4CD88F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A33C-59ED-AD43-D321-971721D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9D40-9F6A-8AAC-9341-07E9BF77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CAE4-6CD0-6C2F-1C44-FCB615A7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A837E-9486-D7BA-30D2-4AF51C22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B1C2-5823-BABD-3780-060BDC56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64C5-2DAC-97E1-E4FF-0F25EB8E0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B6FED-F681-B9C1-2B7E-1B4556D7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99F7-0DD0-1CFA-6E0D-4DB1EF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8B4AA-1D89-3ECF-6165-D4B44742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52B3-2743-7F58-CF8B-5F2DE3C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70A-6B76-1035-1020-223135B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BC20-0A3F-21E8-70B6-432B1F3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1679-C2C2-6030-ED02-ADB5F6F3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F1D95-9BF1-4578-9EC4-B102D0B2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492E-4003-5117-86AF-D57F1D7D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3A81-9F30-DC9E-7141-6C1F8E3B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DE2-FC4F-B8EE-6AF4-56ECE19C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F89C-4A30-77CF-23B0-67F9FBBA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A5BC-FA3A-C181-E181-A3385F3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6CFE-AC48-EA6B-2C5B-2636C344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E202-DB3C-0E5D-BDB1-50A43E4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4FF8-89B4-3B1A-B12A-0F1BE9DA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8C7-F758-268A-A767-9F7884D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DCB8-7BCC-3F7A-348D-A18572332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E52-47AA-5B9A-0D03-020C2617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64C0-D0AB-5581-4B7D-96BD088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F253-8740-82C5-4584-F56D657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7CE3-944E-B57D-40DB-7139EE5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A2AC9-9782-68A8-0BE2-2D66616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EA7-95B9-B8A4-DAE2-6EF8636E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0F7F-4870-6C40-CB58-DE9E29A84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0578-B394-9645-B56F-85ECA5B94EA5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839-C778-627B-E4E6-0DC1EBD9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1F08-9C63-60EA-0874-74E16894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D6665F-2B47-F452-7818-509B275E26DB}"/>
              </a:ext>
            </a:extLst>
          </p:cNvPr>
          <p:cNvSpPr txBox="1"/>
          <p:nvPr/>
        </p:nvSpPr>
        <p:spPr>
          <a:xfrm>
            <a:off x="5446789" y="172871"/>
            <a:ext cx="129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Week-6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698C0-5095-2F97-1B8E-47B3B88EADF9}"/>
              </a:ext>
            </a:extLst>
          </p:cNvPr>
          <p:cNvSpPr txBox="1"/>
          <p:nvPr/>
        </p:nvSpPr>
        <p:spPr>
          <a:xfrm>
            <a:off x="174929" y="313006"/>
            <a:ext cx="4386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chemeClr val="accent5"/>
                </a:solidFill>
              </a:rPr>
              <a:t>Big Data Analytics with Spark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A56EF-D937-D7AE-A502-463DB96757CF}"/>
              </a:ext>
            </a:extLst>
          </p:cNvPr>
          <p:cNvSpPr txBox="1"/>
          <p:nvPr/>
        </p:nvSpPr>
        <p:spPr>
          <a:xfrm>
            <a:off x="77165" y="1074362"/>
            <a:ext cx="11932190" cy="2541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CA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 this module, you will use the data from a webserver to analyse search terms. You will then load a pretrained sales forecasting model and predict the sales forecast for a future year.</a:t>
            </a:r>
          </a:p>
          <a:p>
            <a:pPr algn="l">
              <a:lnSpc>
                <a:spcPct val="150000"/>
              </a:lnSpc>
            </a:pPr>
            <a:r>
              <a:rPr lang="en-CA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Learning Objectives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Analyze search terms data from an e-commerce web server.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Deploy a sales forecast Machine Learning (ML) model.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Predict the sales for a future year by executing the ML model on an Apache Spark cluster.</a:t>
            </a:r>
          </a:p>
        </p:txBody>
      </p:sp>
    </p:spTree>
    <p:extLst>
      <p:ext uri="{BB962C8B-B14F-4D97-AF65-F5344CB8AC3E}">
        <p14:creationId xmlns:p14="http://schemas.microsoft.com/office/powerpoint/2010/main" val="422426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1E2578-8868-9740-6B5D-F87626A8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2" y="414075"/>
            <a:ext cx="5118100" cy="210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36C9C-420E-799A-C0C3-7E3A0F528225}"/>
              </a:ext>
            </a:extLst>
          </p:cNvPr>
          <p:cNvSpPr txBox="1"/>
          <p:nvPr/>
        </p:nvSpPr>
        <p:spPr>
          <a:xfrm>
            <a:off x="5607934" y="544845"/>
            <a:ext cx="65840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you will perform a number of tasks to analyze search terms on the e-commerce web server.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35EE8-8996-8A9B-2327-3F00C531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9" y="3801399"/>
            <a:ext cx="3949700" cy="295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DBD2BB-5037-1277-E5DB-359BB564DE88}"/>
              </a:ext>
            </a:extLst>
          </p:cNvPr>
          <p:cNvSpPr txBox="1"/>
          <p:nvPr/>
        </p:nvSpPr>
        <p:spPr>
          <a:xfrm>
            <a:off x="4566212" y="4185570"/>
            <a:ext cx="751775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You will work in Watson Studio within a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OpenSans"/>
              </a:rPr>
              <a:t>Jupyter</a:t>
            </a: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 notebook to run your analysis against a CSV file containing the webserver data.</a:t>
            </a:r>
          </a:p>
        </p:txBody>
      </p:sp>
    </p:spTree>
    <p:extLst>
      <p:ext uri="{BB962C8B-B14F-4D97-AF65-F5344CB8AC3E}">
        <p14:creationId xmlns:p14="http://schemas.microsoft.com/office/powerpoint/2010/main" val="359040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C33CB2-400B-3EDC-8317-33B94342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8" y="215337"/>
            <a:ext cx="4369604" cy="2792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AAC0BA-2933-C42D-864A-72DDC77DF950}"/>
              </a:ext>
            </a:extLst>
          </p:cNvPr>
          <p:cNvSpPr txBox="1"/>
          <p:nvPr/>
        </p:nvSpPr>
        <p:spPr>
          <a:xfrm>
            <a:off x="5017624" y="215337"/>
            <a:ext cx="704142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 You will load this file into a Spark data frame and print the results of your queries against this data 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9CCE6-F20C-E977-45C3-79FA3A842A1A}"/>
              </a:ext>
            </a:extLst>
          </p:cNvPr>
          <p:cNvSpPr txBox="1"/>
          <p:nvPr/>
        </p:nvSpPr>
        <p:spPr>
          <a:xfrm>
            <a:off x="4872941" y="3653134"/>
            <a:ext cx="718610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333333"/>
                </a:solidFill>
                <a:effectLst/>
                <a:latin typeface="OpenSans"/>
              </a:rPr>
              <a:t>You will then load a pretrained sales forecasting model and use this to predict the sales for next year.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BF06B-6B8C-5ED6-034F-731424FD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8" y="3706513"/>
            <a:ext cx="4739994" cy="28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63914</TotalTime>
  <Words>166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OpenSans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123</cp:revision>
  <cp:lastPrinted>2023-06-12T00:42:47Z</cp:lastPrinted>
  <dcterms:created xsi:type="dcterms:W3CDTF">2023-05-06T23:06:08Z</dcterms:created>
  <dcterms:modified xsi:type="dcterms:W3CDTF">2023-08-11T04:21:55Z</dcterms:modified>
</cp:coreProperties>
</file>