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4.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68" r:id="rId6"/>
    <p:sldId id="262" r:id="rId7"/>
    <p:sldId id="263" r:id="rId8"/>
    <p:sldId id="264" r:id="rId9"/>
    <p:sldId id="265" r:id="rId10"/>
    <p:sldId id="266" r:id="rId11"/>
    <p:sldId id="272"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255693" y="3461858"/>
            <a:ext cx="7776612" cy="15494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2EC"/>
          </a:solidFill>
        </p:spPr>
        <p:txBody>
          <a:bodyPr wrap="square" lIns="0" tIns="0" rIns="0" bIns="0" rtlCol="0"/>
          <a:lstStyle/>
          <a:p>
            <a:endParaRPr dirty="0"/>
          </a:p>
        </p:txBody>
      </p:sp>
      <p:sp>
        <p:nvSpPr>
          <p:cNvPr id="17" name="bg object 17"/>
          <p:cNvSpPr/>
          <p:nvPr/>
        </p:nvSpPr>
        <p:spPr>
          <a:xfrm>
            <a:off x="17450142" y="0"/>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5E1D9"/>
          </a:solidFill>
        </p:spPr>
        <p:txBody>
          <a:bodyPr wrap="square" lIns="0" tIns="0" rIns="0" bIns="0" rtlCol="0"/>
          <a:lstStyle/>
          <a:p>
            <a:endParaRPr dirty="0"/>
          </a:p>
        </p:txBody>
      </p:sp>
      <p:sp>
        <p:nvSpPr>
          <p:cNvPr id="18" name="bg object 18"/>
          <p:cNvSpPr/>
          <p:nvPr/>
        </p:nvSpPr>
        <p:spPr>
          <a:xfrm>
            <a:off x="17693221" y="349655"/>
            <a:ext cx="328930" cy="9617075"/>
          </a:xfrm>
          <a:custGeom>
            <a:avLst/>
            <a:gdLst/>
            <a:ahLst/>
            <a:cxnLst/>
            <a:rect l="l" t="t" r="r" b="b"/>
            <a:pathLst>
              <a:path w="328930" h="9617075">
                <a:moveTo>
                  <a:pt x="328828" y="9331846"/>
                </a:moveTo>
                <a:lnTo>
                  <a:pt x="0" y="9331846"/>
                </a:lnTo>
                <a:lnTo>
                  <a:pt x="164414" y="9616605"/>
                </a:lnTo>
                <a:lnTo>
                  <a:pt x="328828" y="9331846"/>
                </a:lnTo>
                <a:close/>
              </a:path>
              <a:path w="328930" h="961707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sp>
        <p:nvSpPr>
          <p:cNvPr id="19" name="bg object 19"/>
          <p:cNvSpPr/>
          <p:nvPr/>
        </p:nvSpPr>
        <p:spPr>
          <a:xfrm>
            <a:off x="17589641" y="4120868"/>
            <a:ext cx="559435" cy="2042160"/>
          </a:xfrm>
          <a:custGeom>
            <a:avLst/>
            <a:gdLst/>
            <a:ahLst/>
            <a:cxnLst/>
            <a:rect l="l" t="t" r="r" b="b"/>
            <a:pathLst>
              <a:path w="559434" h="2042160">
                <a:moveTo>
                  <a:pt x="469691" y="2041990"/>
                </a:moveTo>
                <a:lnTo>
                  <a:pt x="89169" y="2041990"/>
                </a:lnTo>
                <a:lnTo>
                  <a:pt x="64383" y="2036968"/>
                </a:lnTo>
                <a:lnTo>
                  <a:pt x="30898" y="2014365"/>
                </a:lnTo>
                <a:lnTo>
                  <a:pt x="8295" y="1980880"/>
                </a:lnTo>
                <a:lnTo>
                  <a:pt x="0" y="1939940"/>
                </a:lnTo>
                <a:lnTo>
                  <a:pt x="0" y="105323"/>
                </a:lnTo>
                <a:lnTo>
                  <a:pt x="8295" y="64383"/>
                </a:lnTo>
                <a:lnTo>
                  <a:pt x="30898" y="30898"/>
                </a:lnTo>
                <a:lnTo>
                  <a:pt x="64383" y="8295"/>
                </a:lnTo>
                <a:lnTo>
                  <a:pt x="105324" y="0"/>
                </a:lnTo>
                <a:lnTo>
                  <a:pt x="453537" y="0"/>
                </a:lnTo>
                <a:lnTo>
                  <a:pt x="494477" y="8295"/>
                </a:lnTo>
                <a:lnTo>
                  <a:pt x="527961" y="30898"/>
                </a:lnTo>
                <a:lnTo>
                  <a:pt x="550564" y="64383"/>
                </a:lnTo>
                <a:lnTo>
                  <a:pt x="558859" y="105323"/>
                </a:lnTo>
                <a:lnTo>
                  <a:pt x="558859" y="1939940"/>
                </a:lnTo>
                <a:lnTo>
                  <a:pt x="550564" y="1980880"/>
                </a:lnTo>
                <a:lnTo>
                  <a:pt x="527961" y="2014365"/>
                </a:lnTo>
                <a:lnTo>
                  <a:pt x="494477" y="2036968"/>
                </a:lnTo>
                <a:lnTo>
                  <a:pt x="469691" y="2041990"/>
                </a:lnTo>
                <a:close/>
              </a:path>
            </a:pathLst>
          </a:custGeom>
          <a:solidFill>
            <a:srgbClr val="DEB8CA"/>
          </a:solidFill>
        </p:spPr>
        <p:txBody>
          <a:bodyPr wrap="square" lIns="0" tIns="0" rIns="0" bIns="0" rtlCol="0"/>
          <a:lstStyle/>
          <a:p>
            <a:endParaRPr dirty="0"/>
          </a:p>
        </p:txBody>
      </p:sp>
      <p:sp>
        <p:nvSpPr>
          <p:cNvPr id="20" name="bg object 20"/>
          <p:cNvSpPr/>
          <p:nvPr/>
        </p:nvSpPr>
        <p:spPr>
          <a:xfrm>
            <a:off x="17766798" y="4998449"/>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1" name="bg object 21"/>
          <p:cNvSpPr/>
          <p:nvPr/>
        </p:nvSpPr>
        <p:spPr>
          <a:xfrm>
            <a:off x="17766798" y="5143500"/>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2" name="bg object 22"/>
          <p:cNvSpPr/>
          <p:nvPr/>
        </p:nvSpPr>
        <p:spPr>
          <a:xfrm>
            <a:off x="17766798" y="5288551"/>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8000" b="1" i="0">
                <a:solidFill>
                  <a:srgbClr val="66425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800" b="1" i="0">
                <a:solidFill>
                  <a:srgbClr val="66425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D5E4"/>
          </a:solidFill>
        </p:spPr>
        <p:txBody>
          <a:bodyPr wrap="square" lIns="0" tIns="0" rIns="0" bIns="0" rtlCol="0"/>
          <a:lstStyle/>
          <a:p>
            <a:endParaRPr dirty="0"/>
          </a:p>
        </p:txBody>
      </p:sp>
      <p:sp>
        <p:nvSpPr>
          <p:cNvPr id="17" name="bg object 17"/>
          <p:cNvSpPr/>
          <p:nvPr/>
        </p:nvSpPr>
        <p:spPr>
          <a:xfrm>
            <a:off x="19049" y="1203593"/>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18" name="bg object 18"/>
          <p:cNvSpPr/>
          <p:nvPr/>
        </p:nvSpPr>
        <p:spPr>
          <a:xfrm>
            <a:off x="17450143" y="0"/>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FF2EC"/>
          </a:solidFill>
        </p:spPr>
        <p:txBody>
          <a:bodyPr wrap="square" lIns="0" tIns="0" rIns="0" bIns="0" rtlCol="0"/>
          <a:lstStyle/>
          <a:p>
            <a:endParaRPr dirty="0"/>
          </a:p>
        </p:txBody>
      </p:sp>
      <p:sp>
        <p:nvSpPr>
          <p:cNvPr id="19" name="bg object 19"/>
          <p:cNvSpPr/>
          <p:nvPr/>
        </p:nvSpPr>
        <p:spPr>
          <a:xfrm>
            <a:off x="17693288" y="349650"/>
            <a:ext cx="328930" cy="285115"/>
          </a:xfrm>
          <a:custGeom>
            <a:avLst/>
            <a:gdLst/>
            <a:ahLst/>
            <a:cxnLst/>
            <a:rect l="l" t="t" r="r" b="b"/>
            <a:pathLst>
              <a:path w="328930" h="285115">
                <a:moveTo>
                  <a:pt x="328822" y="284761"/>
                </a:moveTo>
                <a:lnTo>
                  <a:pt x="0" y="284761"/>
                </a:lnTo>
                <a:lnTo>
                  <a:pt x="164411" y="0"/>
                </a:lnTo>
                <a:lnTo>
                  <a:pt x="328822" y="284758"/>
                </a:lnTo>
                <a:close/>
              </a:path>
            </a:pathLst>
          </a:custGeom>
          <a:solidFill>
            <a:srgbClr val="835C6F"/>
          </a:solidFill>
        </p:spPr>
        <p:txBody>
          <a:bodyPr wrap="square" lIns="0" tIns="0" rIns="0" bIns="0" rtlCol="0"/>
          <a:lstStyle/>
          <a:p>
            <a:endParaRPr dirty="0"/>
          </a:p>
        </p:txBody>
      </p:sp>
      <p:sp>
        <p:nvSpPr>
          <p:cNvPr id="20" name="bg object 20"/>
          <p:cNvSpPr/>
          <p:nvPr/>
        </p:nvSpPr>
        <p:spPr>
          <a:xfrm>
            <a:off x="17693227" y="9681490"/>
            <a:ext cx="328930" cy="285115"/>
          </a:xfrm>
          <a:custGeom>
            <a:avLst/>
            <a:gdLst/>
            <a:ahLst/>
            <a:cxnLst/>
            <a:rect l="l" t="t" r="r" b="b"/>
            <a:pathLst>
              <a:path w="328930" h="285115">
                <a:moveTo>
                  <a:pt x="0" y="0"/>
                </a:moveTo>
                <a:lnTo>
                  <a:pt x="328823" y="0"/>
                </a:lnTo>
                <a:lnTo>
                  <a:pt x="164411" y="284761"/>
                </a:lnTo>
                <a:lnTo>
                  <a:pt x="0" y="0"/>
                </a:lnTo>
                <a:close/>
              </a:path>
            </a:pathLst>
          </a:custGeom>
          <a:solidFill>
            <a:srgbClr val="835C6F"/>
          </a:solidFill>
        </p:spPr>
        <p:txBody>
          <a:bodyPr wrap="square" lIns="0" tIns="0" rIns="0" bIns="0" rtlCol="0"/>
          <a:lstStyle/>
          <a:p>
            <a:endParaRPr dirty="0"/>
          </a:p>
        </p:txBody>
      </p:sp>
      <p:sp>
        <p:nvSpPr>
          <p:cNvPr id="21" name="bg object 21"/>
          <p:cNvSpPr/>
          <p:nvPr/>
        </p:nvSpPr>
        <p:spPr>
          <a:xfrm>
            <a:off x="17589641" y="5035507"/>
            <a:ext cx="559435" cy="2042160"/>
          </a:xfrm>
          <a:custGeom>
            <a:avLst/>
            <a:gdLst/>
            <a:ahLst/>
            <a:cxnLst/>
            <a:rect l="l" t="t" r="r" b="b"/>
            <a:pathLst>
              <a:path w="559434" h="2042159">
                <a:moveTo>
                  <a:pt x="469692" y="2041990"/>
                </a:moveTo>
                <a:lnTo>
                  <a:pt x="89169" y="2041990"/>
                </a:lnTo>
                <a:lnTo>
                  <a:pt x="64383" y="2036968"/>
                </a:lnTo>
                <a:lnTo>
                  <a:pt x="30898" y="2014365"/>
                </a:lnTo>
                <a:lnTo>
                  <a:pt x="8295" y="1980880"/>
                </a:lnTo>
                <a:lnTo>
                  <a:pt x="0" y="1939940"/>
                </a:lnTo>
                <a:lnTo>
                  <a:pt x="0" y="105323"/>
                </a:lnTo>
                <a:lnTo>
                  <a:pt x="8295" y="64383"/>
                </a:lnTo>
                <a:lnTo>
                  <a:pt x="30898" y="30898"/>
                </a:lnTo>
                <a:lnTo>
                  <a:pt x="64383" y="8295"/>
                </a:lnTo>
                <a:lnTo>
                  <a:pt x="105323" y="0"/>
                </a:lnTo>
                <a:lnTo>
                  <a:pt x="453537" y="0"/>
                </a:lnTo>
                <a:lnTo>
                  <a:pt x="494477" y="8295"/>
                </a:lnTo>
                <a:lnTo>
                  <a:pt x="527961" y="30898"/>
                </a:lnTo>
                <a:lnTo>
                  <a:pt x="550564" y="64383"/>
                </a:lnTo>
                <a:lnTo>
                  <a:pt x="558859" y="105323"/>
                </a:lnTo>
                <a:lnTo>
                  <a:pt x="558859" y="1939940"/>
                </a:lnTo>
                <a:lnTo>
                  <a:pt x="550564" y="1980880"/>
                </a:lnTo>
                <a:lnTo>
                  <a:pt x="527961" y="2014365"/>
                </a:lnTo>
                <a:lnTo>
                  <a:pt x="494477" y="2036968"/>
                </a:lnTo>
                <a:lnTo>
                  <a:pt x="469692" y="2041990"/>
                </a:lnTo>
                <a:close/>
              </a:path>
            </a:pathLst>
          </a:custGeom>
          <a:solidFill>
            <a:srgbClr val="DEB8CA"/>
          </a:solidFill>
        </p:spPr>
        <p:txBody>
          <a:bodyPr wrap="square" lIns="0" tIns="0" rIns="0" bIns="0" rtlCol="0"/>
          <a:lstStyle/>
          <a:p>
            <a:endParaRPr dirty="0"/>
          </a:p>
        </p:txBody>
      </p:sp>
      <p:sp>
        <p:nvSpPr>
          <p:cNvPr id="22" name="bg object 22"/>
          <p:cNvSpPr/>
          <p:nvPr/>
        </p:nvSpPr>
        <p:spPr>
          <a:xfrm>
            <a:off x="7657882" y="2085588"/>
            <a:ext cx="634365" cy="672465"/>
          </a:xfrm>
          <a:custGeom>
            <a:avLst/>
            <a:gdLst/>
            <a:ahLst/>
            <a:cxnLst/>
            <a:rect l="l" t="t" r="r" b="b"/>
            <a:pathLst>
              <a:path w="634365" h="672464">
                <a:moveTo>
                  <a:pt x="529736" y="672317"/>
                </a:moveTo>
                <a:lnTo>
                  <a:pt x="105323" y="672317"/>
                </a:lnTo>
                <a:lnTo>
                  <a:pt x="64382" y="664022"/>
                </a:lnTo>
                <a:lnTo>
                  <a:pt x="30898" y="641419"/>
                </a:lnTo>
                <a:lnTo>
                  <a:pt x="8295" y="607934"/>
                </a:lnTo>
                <a:lnTo>
                  <a:pt x="0" y="566994"/>
                </a:lnTo>
                <a:lnTo>
                  <a:pt x="0" y="105323"/>
                </a:lnTo>
                <a:lnTo>
                  <a:pt x="8295" y="64382"/>
                </a:lnTo>
                <a:lnTo>
                  <a:pt x="30898" y="30898"/>
                </a:lnTo>
                <a:lnTo>
                  <a:pt x="64382" y="8295"/>
                </a:lnTo>
                <a:lnTo>
                  <a:pt x="105321" y="0"/>
                </a:lnTo>
                <a:lnTo>
                  <a:pt x="529738" y="0"/>
                </a:lnTo>
                <a:lnTo>
                  <a:pt x="570677" y="8295"/>
                </a:lnTo>
                <a:lnTo>
                  <a:pt x="604162" y="30898"/>
                </a:lnTo>
                <a:lnTo>
                  <a:pt x="626765" y="64382"/>
                </a:lnTo>
                <a:lnTo>
                  <a:pt x="634091" y="100539"/>
                </a:lnTo>
                <a:lnTo>
                  <a:pt x="634091" y="571777"/>
                </a:lnTo>
                <a:lnTo>
                  <a:pt x="626765" y="607934"/>
                </a:lnTo>
                <a:lnTo>
                  <a:pt x="604162" y="641419"/>
                </a:lnTo>
                <a:lnTo>
                  <a:pt x="570677" y="664022"/>
                </a:lnTo>
                <a:lnTo>
                  <a:pt x="529736" y="672317"/>
                </a:lnTo>
                <a:close/>
              </a:path>
            </a:pathLst>
          </a:custGeom>
          <a:solidFill>
            <a:srgbClr val="DEB8CA"/>
          </a:solidFill>
        </p:spPr>
        <p:txBody>
          <a:bodyPr wrap="square" lIns="0" tIns="0" rIns="0" bIns="0" rtlCol="0"/>
          <a:lstStyle/>
          <a:p>
            <a:endParaRPr dirty="0"/>
          </a:p>
        </p:txBody>
      </p:sp>
      <p:sp>
        <p:nvSpPr>
          <p:cNvPr id="23" name="bg object 23"/>
          <p:cNvSpPr/>
          <p:nvPr/>
        </p:nvSpPr>
        <p:spPr>
          <a:xfrm>
            <a:off x="17766799" y="5913087"/>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4" name="bg object 24"/>
          <p:cNvSpPr/>
          <p:nvPr/>
        </p:nvSpPr>
        <p:spPr>
          <a:xfrm>
            <a:off x="17766799" y="6058137"/>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5" name="bg object 25"/>
          <p:cNvSpPr/>
          <p:nvPr/>
        </p:nvSpPr>
        <p:spPr>
          <a:xfrm>
            <a:off x="17766799" y="6203191"/>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pic>
        <p:nvPicPr>
          <p:cNvPr id="26" name="bg object 26"/>
          <p:cNvPicPr/>
          <p:nvPr/>
        </p:nvPicPr>
        <p:blipFill>
          <a:blip r:embed="rId2" cstate="print"/>
          <a:stretch>
            <a:fillRect/>
          </a:stretch>
        </p:blipFill>
        <p:spPr>
          <a:xfrm>
            <a:off x="7800321" y="1987507"/>
            <a:ext cx="495299" cy="438149"/>
          </a:xfrm>
          <a:prstGeom prst="rect">
            <a:avLst/>
          </a:prstGeom>
        </p:spPr>
      </p:pic>
      <p:sp>
        <p:nvSpPr>
          <p:cNvPr id="2" name="Holder 2"/>
          <p:cNvSpPr>
            <a:spLocks noGrp="1"/>
          </p:cNvSpPr>
          <p:nvPr>
            <p:ph type="title"/>
          </p:nvPr>
        </p:nvSpPr>
        <p:spPr/>
        <p:txBody>
          <a:bodyPr lIns="0" tIns="0" rIns="0" bIns="0"/>
          <a:lstStyle>
            <a:lvl1pPr>
              <a:defRPr sz="8000" b="1" i="0">
                <a:solidFill>
                  <a:srgbClr val="664253"/>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66425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2EC"/>
          </a:solidFill>
        </p:spPr>
        <p:txBody>
          <a:bodyPr wrap="square" lIns="0" tIns="0" rIns="0" bIns="0" rtlCol="0"/>
          <a:lstStyle/>
          <a:p>
            <a:endParaRPr dirty="0"/>
          </a:p>
        </p:txBody>
      </p:sp>
      <p:sp>
        <p:nvSpPr>
          <p:cNvPr id="17" name="bg object 17"/>
          <p:cNvSpPr/>
          <p:nvPr/>
        </p:nvSpPr>
        <p:spPr>
          <a:xfrm>
            <a:off x="17450142" y="0"/>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5E1D9"/>
          </a:solidFill>
        </p:spPr>
        <p:txBody>
          <a:bodyPr wrap="square" lIns="0" tIns="0" rIns="0" bIns="0" rtlCol="0"/>
          <a:lstStyle/>
          <a:p>
            <a:endParaRPr dirty="0"/>
          </a:p>
        </p:txBody>
      </p:sp>
      <p:sp>
        <p:nvSpPr>
          <p:cNvPr id="18" name="bg object 18"/>
          <p:cNvSpPr/>
          <p:nvPr/>
        </p:nvSpPr>
        <p:spPr>
          <a:xfrm>
            <a:off x="17693221" y="349655"/>
            <a:ext cx="328930" cy="9617075"/>
          </a:xfrm>
          <a:custGeom>
            <a:avLst/>
            <a:gdLst/>
            <a:ahLst/>
            <a:cxnLst/>
            <a:rect l="l" t="t" r="r" b="b"/>
            <a:pathLst>
              <a:path w="328930" h="9617075">
                <a:moveTo>
                  <a:pt x="328828" y="9331846"/>
                </a:moveTo>
                <a:lnTo>
                  <a:pt x="0" y="9331846"/>
                </a:lnTo>
                <a:lnTo>
                  <a:pt x="164414" y="9616605"/>
                </a:lnTo>
                <a:lnTo>
                  <a:pt x="328828" y="9331846"/>
                </a:lnTo>
                <a:close/>
              </a:path>
              <a:path w="328930" h="961707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sp>
        <p:nvSpPr>
          <p:cNvPr id="2" name="Holder 2"/>
          <p:cNvSpPr>
            <a:spLocks noGrp="1"/>
          </p:cNvSpPr>
          <p:nvPr>
            <p:ph type="title"/>
          </p:nvPr>
        </p:nvSpPr>
        <p:spPr>
          <a:xfrm>
            <a:off x="1531685" y="1324684"/>
            <a:ext cx="6121400" cy="1244600"/>
          </a:xfrm>
          <a:prstGeom prst="rect">
            <a:avLst/>
          </a:prstGeom>
        </p:spPr>
        <p:txBody>
          <a:bodyPr wrap="square" lIns="0" tIns="0" rIns="0" bIns="0">
            <a:spAutoFit/>
          </a:bodyPr>
          <a:lstStyle>
            <a:lvl1pPr>
              <a:defRPr sz="8000" b="1" i="0">
                <a:solidFill>
                  <a:srgbClr val="664253"/>
                </a:solidFill>
                <a:latin typeface="Arial"/>
                <a:cs typeface="Arial"/>
              </a:defRPr>
            </a:lvl1pPr>
          </a:lstStyle>
          <a:p>
            <a:endParaRPr/>
          </a:p>
        </p:txBody>
      </p:sp>
      <p:sp>
        <p:nvSpPr>
          <p:cNvPr id="3" name="Holder 3"/>
          <p:cNvSpPr>
            <a:spLocks noGrp="1"/>
          </p:cNvSpPr>
          <p:nvPr>
            <p:ph type="body" idx="1"/>
          </p:nvPr>
        </p:nvSpPr>
        <p:spPr>
          <a:xfrm>
            <a:off x="1531685" y="2567774"/>
            <a:ext cx="12518390" cy="6241415"/>
          </a:xfrm>
          <a:prstGeom prst="rect">
            <a:avLst/>
          </a:prstGeom>
        </p:spPr>
        <p:txBody>
          <a:bodyPr wrap="square" lIns="0" tIns="0" rIns="0" bIns="0">
            <a:spAutoFit/>
          </a:bodyPr>
          <a:lstStyle>
            <a:lvl1pPr>
              <a:defRPr sz="3800" b="1" i="0">
                <a:solidFill>
                  <a:srgbClr val="664253"/>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4/12/2023</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81224"/>
            <a:ext cx="18288000" cy="8105775"/>
          </a:xfrm>
          <a:custGeom>
            <a:avLst/>
            <a:gdLst/>
            <a:ahLst/>
            <a:cxnLst/>
            <a:rect l="l" t="t" r="r" b="b"/>
            <a:pathLst>
              <a:path w="18288000" h="8105775">
                <a:moveTo>
                  <a:pt x="0" y="8105774"/>
                </a:moveTo>
                <a:lnTo>
                  <a:pt x="18287998" y="8105774"/>
                </a:lnTo>
                <a:lnTo>
                  <a:pt x="18287998" y="0"/>
                </a:lnTo>
                <a:lnTo>
                  <a:pt x="0" y="0"/>
                </a:lnTo>
                <a:lnTo>
                  <a:pt x="0" y="8105774"/>
                </a:lnTo>
                <a:close/>
              </a:path>
            </a:pathLst>
          </a:custGeom>
          <a:solidFill>
            <a:srgbClr val="FFF2EC"/>
          </a:solidFill>
        </p:spPr>
        <p:txBody>
          <a:bodyPr wrap="square" lIns="0" tIns="0" rIns="0" bIns="0" rtlCol="0"/>
          <a:lstStyle/>
          <a:p>
            <a:endParaRPr dirty="0"/>
          </a:p>
        </p:txBody>
      </p:sp>
      <p:grpSp>
        <p:nvGrpSpPr>
          <p:cNvPr id="3" name="object 3"/>
          <p:cNvGrpSpPr/>
          <p:nvPr/>
        </p:nvGrpSpPr>
        <p:grpSpPr>
          <a:xfrm>
            <a:off x="0" y="0"/>
            <a:ext cx="18288635" cy="10284460"/>
            <a:chOff x="0" y="0"/>
            <a:chExt cx="18288635" cy="10284460"/>
          </a:xfrm>
        </p:grpSpPr>
        <p:sp>
          <p:nvSpPr>
            <p:cNvPr id="4" name="object 4"/>
            <p:cNvSpPr/>
            <p:nvPr/>
          </p:nvSpPr>
          <p:spPr>
            <a:xfrm>
              <a:off x="17450142" y="2178355"/>
              <a:ext cx="838200" cy="8105775"/>
            </a:xfrm>
            <a:custGeom>
              <a:avLst/>
              <a:gdLst/>
              <a:ahLst/>
              <a:cxnLst/>
              <a:rect l="l" t="t" r="r" b="b"/>
              <a:pathLst>
                <a:path w="838200" h="8105775">
                  <a:moveTo>
                    <a:pt x="838199" y="8105774"/>
                  </a:moveTo>
                  <a:lnTo>
                    <a:pt x="0" y="8105774"/>
                  </a:lnTo>
                  <a:lnTo>
                    <a:pt x="0" y="0"/>
                  </a:lnTo>
                  <a:lnTo>
                    <a:pt x="838199" y="0"/>
                  </a:lnTo>
                  <a:lnTo>
                    <a:pt x="838199" y="8105774"/>
                  </a:lnTo>
                  <a:close/>
                </a:path>
              </a:pathLst>
            </a:custGeom>
            <a:solidFill>
              <a:srgbClr val="F5E1D9"/>
            </a:solidFill>
          </p:spPr>
          <p:txBody>
            <a:bodyPr wrap="square" lIns="0" tIns="0" rIns="0" bIns="0" rtlCol="0"/>
            <a:lstStyle/>
            <a:p>
              <a:endParaRPr dirty="0"/>
            </a:p>
          </p:txBody>
        </p:sp>
        <p:sp>
          <p:nvSpPr>
            <p:cNvPr id="5" name="object 5"/>
            <p:cNvSpPr/>
            <p:nvPr/>
          </p:nvSpPr>
          <p:spPr>
            <a:xfrm>
              <a:off x="0" y="0"/>
              <a:ext cx="18288000" cy="2181225"/>
            </a:xfrm>
            <a:custGeom>
              <a:avLst/>
              <a:gdLst/>
              <a:ahLst/>
              <a:cxnLst/>
              <a:rect l="l" t="t" r="r" b="b"/>
              <a:pathLst>
                <a:path w="18288000" h="2181225">
                  <a:moveTo>
                    <a:pt x="18287998" y="2181224"/>
                  </a:moveTo>
                  <a:lnTo>
                    <a:pt x="0" y="2181224"/>
                  </a:lnTo>
                  <a:lnTo>
                    <a:pt x="0" y="0"/>
                  </a:lnTo>
                  <a:lnTo>
                    <a:pt x="18287998" y="0"/>
                  </a:lnTo>
                  <a:lnTo>
                    <a:pt x="18287998" y="2181224"/>
                  </a:lnTo>
                  <a:close/>
                </a:path>
              </a:pathLst>
            </a:custGeom>
            <a:solidFill>
              <a:srgbClr val="DEB8CA"/>
            </a:solidFill>
          </p:spPr>
          <p:txBody>
            <a:bodyPr wrap="square" lIns="0" tIns="0" rIns="0" bIns="0" rtlCol="0"/>
            <a:lstStyle/>
            <a:p>
              <a:endParaRPr dirty="0"/>
            </a:p>
          </p:txBody>
        </p:sp>
        <p:sp>
          <p:nvSpPr>
            <p:cNvPr id="6" name="object 6"/>
            <p:cNvSpPr/>
            <p:nvPr/>
          </p:nvSpPr>
          <p:spPr>
            <a:xfrm>
              <a:off x="3344941" y="405052"/>
              <a:ext cx="10698480" cy="1368425"/>
            </a:xfrm>
            <a:custGeom>
              <a:avLst/>
              <a:gdLst/>
              <a:ahLst/>
              <a:cxnLst/>
              <a:rect l="l" t="t" r="r" b="b"/>
              <a:pathLst>
                <a:path w="10698480" h="1368425">
                  <a:moveTo>
                    <a:pt x="10440303" y="1368250"/>
                  </a:moveTo>
                  <a:lnTo>
                    <a:pt x="257862" y="1368250"/>
                  </a:lnTo>
                  <a:lnTo>
                    <a:pt x="211597" y="1364085"/>
                  </a:lnTo>
                  <a:lnTo>
                    <a:pt x="168017" y="1352080"/>
                  </a:lnTo>
                  <a:lnTo>
                    <a:pt x="127859" y="1332972"/>
                  </a:lnTo>
                  <a:lnTo>
                    <a:pt x="91859" y="1307497"/>
                  </a:lnTo>
                  <a:lnTo>
                    <a:pt x="60753" y="1276391"/>
                  </a:lnTo>
                  <a:lnTo>
                    <a:pt x="35278" y="1240391"/>
                  </a:lnTo>
                  <a:lnTo>
                    <a:pt x="16170" y="1200232"/>
                  </a:lnTo>
                  <a:lnTo>
                    <a:pt x="4165" y="1156653"/>
                  </a:lnTo>
                  <a:lnTo>
                    <a:pt x="0" y="1110387"/>
                  </a:lnTo>
                  <a:lnTo>
                    <a:pt x="0" y="257862"/>
                  </a:lnTo>
                  <a:lnTo>
                    <a:pt x="4165" y="211597"/>
                  </a:lnTo>
                  <a:lnTo>
                    <a:pt x="16170" y="168017"/>
                  </a:lnTo>
                  <a:lnTo>
                    <a:pt x="35278" y="127859"/>
                  </a:lnTo>
                  <a:lnTo>
                    <a:pt x="60753" y="91859"/>
                  </a:lnTo>
                  <a:lnTo>
                    <a:pt x="91859" y="60753"/>
                  </a:lnTo>
                  <a:lnTo>
                    <a:pt x="127859" y="35278"/>
                  </a:lnTo>
                  <a:lnTo>
                    <a:pt x="168017" y="16170"/>
                  </a:lnTo>
                  <a:lnTo>
                    <a:pt x="211597" y="4165"/>
                  </a:lnTo>
                  <a:lnTo>
                    <a:pt x="257862" y="0"/>
                  </a:lnTo>
                  <a:lnTo>
                    <a:pt x="10440303" y="0"/>
                  </a:lnTo>
                  <a:lnTo>
                    <a:pt x="10486568" y="4165"/>
                  </a:lnTo>
                  <a:lnTo>
                    <a:pt x="10530148" y="16170"/>
                  </a:lnTo>
                  <a:lnTo>
                    <a:pt x="10570306" y="35278"/>
                  </a:lnTo>
                  <a:lnTo>
                    <a:pt x="10606306" y="60753"/>
                  </a:lnTo>
                  <a:lnTo>
                    <a:pt x="10637412" y="91859"/>
                  </a:lnTo>
                  <a:lnTo>
                    <a:pt x="10662887" y="127859"/>
                  </a:lnTo>
                  <a:lnTo>
                    <a:pt x="10681995" y="168017"/>
                  </a:lnTo>
                  <a:lnTo>
                    <a:pt x="10694000" y="211597"/>
                  </a:lnTo>
                  <a:lnTo>
                    <a:pt x="10698165" y="257862"/>
                  </a:lnTo>
                  <a:lnTo>
                    <a:pt x="10698165" y="1110387"/>
                  </a:lnTo>
                  <a:lnTo>
                    <a:pt x="10694000" y="1156653"/>
                  </a:lnTo>
                  <a:lnTo>
                    <a:pt x="10681995" y="1200232"/>
                  </a:lnTo>
                  <a:lnTo>
                    <a:pt x="10662887" y="1240391"/>
                  </a:lnTo>
                  <a:lnTo>
                    <a:pt x="10637412" y="1276391"/>
                  </a:lnTo>
                  <a:lnTo>
                    <a:pt x="10606306" y="1307497"/>
                  </a:lnTo>
                  <a:lnTo>
                    <a:pt x="10570306" y="1332972"/>
                  </a:lnTo>
                  <a:lnTo>
                    <a:pt x="10530148" y="1352080"/>
                  </a:lnTo>
                  <a:lnTo>
                    <a:pt x="10486568" y="1364085"/>
                  </a:lnTo>
                  <a:lnTo>
                    <a:pt x="10440303" y="1368250"/>
                  </a:lnTo>
                  <a:close/>
                </a:path>
              </a:pathLst>
            </a:custGeom>
            <a:solidFill>
              <a:srgbClr val="FFF2EC"/>
            </a:solidFill>
          </p:spPr>
          <p:txBody>
            <a:bodyPr wrap="square" lIns="0" tIns="0" rIns="0" bIns="0" rtlCol="0"/>
            <a:lstStyle/>
            <a:p>
              <a:endParaRPr dirty="0"/>
            </a:p>
          </p:txBody>
        </p:sp>
        <p:sp>
          <p:nvSpPr>
            <p:cNvPr id="7" name="object 7"/>
            <p:cNvSpPr/>
            <p:nvPr/>
          </p:nvSpPr>
          <p:spPr>
            <a:xfrm>
              <a:off x="10329277" y="8536166"/>
              <a:ext cx="4209415" cy="1394460"/>
            </a:xfrm>
            <a:custGeom>
              <a:avLst/>
              <a:gdLst/>
              <a:ahLst/>
              <a:cxnLst/>
              <a:rect l="l" t="t" r="r" b="b"/>
              <a:pathLst>
                <a:path w="4209415" h="1394459">
                  <a:moveTo>
                    <a:pt x="3946087" y="1394116"/>
                  </a:moveTo>
                  <a:lnTo>
                    <a:pt x="262737" y="1394116"/>
                  </a:lnTo>
                  <a:lnTo>
                    <a:pt x="215597" y="1389872"/>
                  </a:lnTo>
                  <a:lnTo>
                    <a:pt x="171193" y="1377641"/>
                  </a:lnTo>
                  <a:lnTo>
                    <a:pt x="130276" y="1358171"/>
                  </a:lnTo>
                  <a:lnTo>
                    <a:pt x="93595" y="1332214"/>
                  </a:lnTo>
                  <a:lnTo>
                    <a:pt x="61901" y="1300521"/>
                  </a:lnTo>
                  <a:lnTo>
                    <a:pt x="35945" y="1263840"/>
                  </a:lnTo>
                  <a:lnTo>
                    <a:pt x="16475" y="1222923"/>
                  </a:lnTo>
                  <a:lnTo>
                    <a:pt x="4243" y="1178519"/>
                  </a:lnTo>
                  <a:lnTo>
                    <a:pt x="0" y="1131379"/>
                  </a:lnTo>
                  <a:lnTo>
                    <a:pt x="0" y="262737"/>
                  </a:lnTo>
                  <a:lnTo>
                    <a:pt x="4243" y="215597"/>
                  </a:lnTo>
                  <a:lnTo>
                    <a:pt x="16475" y="171193"/>
                  </a:lnTo>
                  <a:lnTo>
                    <a:pt x="35945" y="130276"/>
                  </a:lnTo>
                  <a:lnTo>
                    <a:pt x="61901" y="93595"/>
                  </a:lnTo>
                  <a:lnTo>
                    <a:pt x="93595" y="61901"/>
                  </a:lnTo>
                  <a:lnTo>
                    <a:pt x="130276" y="35945"/>
                  </a:lnTo>
                  <a:lnTo>
                    <a:pt x="171193" y="16475"/>
                  </a:lnTo>
                  <a:lnTo>
                    <a:pt x="215597" y="4243"/>
                  </a:lnTo>
                  <a:lnTo>
                    <a:pt x="262737" y="0"/>
                  </a:lnTo>
                  <a:lnTo>
                    <a:pt x="3946087" y="0"/>
                  </a:lnTo>
                  <a:lnTo>
                    <a:pt x="3993227" y="4243"/>
                  </a:lnTo>
                  <a:lnTo>
                    <a:pt x="4037630" y="16475"/>
                  </a:lnTo>
                  <a:lnTo>
                    <a:pt x="4078548" y="35945"/>
                  </a:lnTo>
                  <a:lnTo>
                    <a:pt x="4115229" y="61901"/>
                  </a:lnTo>
                  <a:lnTo>
                    <a:pt x="4146923" y="93595"/>
                  </a:lnTo>
                  <a:lnTo>
                    <a:pt x="4172879" y="130276"/>
                  </a:lnTo>
                  <a:lnTo>
                    <a:pt x="4192349" y="171193"/>
                  </a:lnTo>
                  <a:lnTo>
                    <a:pt x="4204581" y="215597"/>
                  </a:lnTo>
                  <a:lnTo>
                    <a:pt x="4208825" y="262737"/>
                  </a:lnTo>
                  <a:lnTo>
                    <a:pt x="4208825" y="1131379"/>
                  </a:lnTo>
                  <a:lnTo>
                    <a:pt x="4204581" y="1178519"/>
                  </a:lnTo>
                  <a:lnTo>
                    <a:pt x="4192349" y="1222923"/>
                  </a:lnTo>
                  <a:lnTo>
                    <a:pt x="4172879" y="1263840"/>
                  </a:lnTo>
                  <a:lnTo>
                    <a:pt x="4146923" y="1300521"/>
                  </a:lnTo>
                  <a:lnTo>
                    <a:pt x="4115229" y="1332214"/>
                  </a:lnTo>
                  <a:lnTo>
                    <a:pt x="4078548" y="1358171"/>
                  </a:lnTo>
                  <a:lnTo>
                    <a:pt x="4037630" y="1377641"/>
                  </a:lnTo>
                  <a:lnTo>
                    <a:pt x="3993227" y="1389872"/>
                  </a:lnTo>
                  <a:lnTo>
                    <a:pt x="3946087" y="1394116"/>
                  </a:lnTo>
                  <a:close/>
                </a:path>
              </a:pathLst>
            </a:custGeom>
            <a:solidFill>
              <a:srgbClr val="E3CBC2"/>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010355" y="3357382"/>
              <a:ext cx="5939306" cy="5939900"/>
            </a:xfrm>
            <a:prstGeom prst="rect">
              <a:avLst/>
            </a:prstGeom>
          </p:spPr>
        </p:pic>
        <p:sp>
          <p:nvSpPr>
            <p:cNvPr id="9" name="object 9"/>
            <p:cNvSpPr/>
            <p:nvPr/>
          </p:nvSpPr>
          <p:spPr>
            <a:xfrm>
              <a:off x="10118456" y="8063907"/>
              <a:ext cx="4232910" cy="1716405"/>
            </a:xfrm>
            <a:custGeom>
              <a:avLst/>
              <a:gdLst/>
              <a:ahLst/>
              <a:cxnLst/>
              <a:rect l="l" t="t" r="r" b="b"/>
              <a:pathLst>
                <a:path w="4232909" h="1716404">
                  <a:moveTo>
                    <a:pt x="4031037" y="1715836"/>
                  </a:moveTo>
                  <a:lnTo>
                    <a:pt x="201387" y="1715836"/>
                  </a:lnTo>
                  <a:lnTo>
                    <a:pt x="171193" y="1707518"/>
                  </a:lnTo>
                  <a:lnTo>
                    <a:pt x="130276" y="1688049"/>
                  </a:lnTo>
                  <a:lnTo>
                    <a:pt x="93595" y="1662092"/>
                  </a:lnTo>
                  <a:lnTo>
                    <a:pt x="61901" y="1630398"/>
                  </a:lnTo>
                  <a:lnTo>
                    <a:pt x="35945" y="1593718"/>
                  </a:lnTo>
                  <a:lnTo>
                    <a:pt x="16475" y="1552800"/>
                  </a:lnTo>
                  <a:lnTo>
                    <a:pt x="4243" y="1508396"/>
                  </a:lnTo>
                  <a:lnTo>
                    <a:pt x="0" y="1461256"/>
                  </a:lnTo>
                  <a:lnTo>
                    <a:pt x="0" y="262737"/>
                  </a:lnTo>
                  <a:lnTo>
                    <a:pt x="4243" y="215597"/>
                  </a:lnTo>
                  <a:lnTo>
                    <a:pt x="16475" y="171193"/>
                  </a:lnTo>
                  <a:lnTo>
                    <a:pt x="35945" y="130276"/>
                  </a:lnTo>
                  <a:lnTo>
                    <a:pt x="61901" y="93595"/>
                  </a:lnTo>
                  <a:lnTo>
                    <a:pt x="93595" y="61901"/>
                  </a:lnTo>
                  <a:lnTo>
                    <a:pt x="130276" y="35945"/>
                  </a:lnTo>
                  <a:lnTo>
                    <a:pt x="171193" y="16475"/>
                  </a:lnTo>
                  <a:lnTo>
                    <a:pt x="215597" y="4243"/>
                  </a:lnTo>
                  <a:lnTo>
                    <a:pt x="262737" y="0"/>
                  </a:lnTo>
                  <a:lnTo>
                    <a:pt x="3969687" y="0"/>
                  </a:lnTo>
                  <a:lnTo>
                    <a:pt x="4016827" y="4243"/>
                  </a:lnTo>
                  <a:lnTo>
                    <a:pt x="4061230" y="16475"/>
                  </a:lnTo>
                  <a:lnTo>
                    <a:pt x="4102148" y="35945"/>
                  </a:lnTo>
                  <a:lnTo>
                    <a:pt x="4138828" y="61901"/>
                  </a:lnTo>
                  <a:lnTo>
                    <a:pt x="4170522" y="93595"/>
                  </a:lnTo>
                  <a:lnTo>
                    <a:pt x="4196478" y="130276"/>
                  </a:lnTo>
                  <a:lnTo>
                    <a:pt x="4215948" y="171193"/>
                  </a:lnTo>
                  <a:lnTo>
                    <a:pt x="4228179" y="215597"/>
                  </a:lnTo>
                  <a:lnTo>
                    <a:pt x="4232423" y="262737"/>
                  </a:lnTo>
                  <a:lnTo>
                    <a:pt x="4232423" y="1461256"/>
                  </a:lnTo>
                  <a:lnTo>
                    <a:pt x="4228179" y="1508396"/>
                  </a:lnTo>
                  <a:lnTo>
                    <a:pt x="4215948" y="1552800"/>
                  </a:lnTo>
                  <a:lnTo>
                    <a:pt x="4196478" y="1593718"/>
                  </a:lnTo>
                  <a:lnTo>
                    <a:pt x="4170522" y="1630398"/>
                  </a:lnTo>
                  <a:lnTo>
                    <a:pt x="4138828" y="1662092"/>
                  </a:lnTo>
                  <a:lnTo>
                    <a:pt x="4102148" y="1688049"/>
                  </a:lnTo>
                  <a:lnTo>
                    <a:pt x="4061230" y="1707518"/>
                  </a:lnTo>
                  <a:lnTo>
                    <a:pt x="4031037" y="1715836"/>
                  </a:lnTo>
                  <a:close/>
                </a:path>
              </a:pathLst>
            </a:custGeom>
            <a:solidFill>
              <a:srgbClr val="F5E1D9"/>
            </a:solidFill>
          </p:spPr>
          <p:txBody>
            <a:bodyPr wrap="square" lIns="0" tIns="0" rIns="0" bIns="0" rtlCol="0"/>
            <a:lstStyle/>
            <a:p>
              <a:endParaRPr dirty="0"/>
            </a:p>
          </p:txBody>
        </p:sp>
        <p:sp>
          <p:nvSpPr>
            <p:cNvPr id="10" name="object 10"/>
            <p:cNvSpPr/>
            <p:nvPr/>
          </p:nvSpPr>
          <p:spPr>
            <a:xfrm>
              <a:off x="17578269" y="3098236"/>
              <a:ext cx="559435" cy="2042160"/>
            </a:xfrm>
            <a:custGeom>
              <a:avLst/>
              <a:gdLst/>
              <a:ahLst/>
              <a:cxnLst/>
              <a:rect l="l" t="t" r="r" b="b"/>
              <a:pathLst>
                <a:path w="559434" h="2042160">
                  <a:moveTo>
                    <a:pt x="469692" y="2041990"/>
                  </a:moveTo>
                  <a:lnTo>
                    <a:pt x="89167" y="2041990"/>
                  </a:lnTo>
                  <a:lnTo>
                    <a:pt x="64382" y="2036968"/>
                  </a:lnTo>
                  <a:lnTo>
                    <a:pt x="30898" y="2014365"/>
                  </a:lnTo>
                  <a:lnTo>
                    <a:pt x="8294" y="1980880"/>
                  </a:lnTo>
                  <a:lnTo>
                    <a:pt x="0" y="1939943"/>
                  </a:lnTo>
                  <a:lnTo>
                    <a:pt x="0" y="105320"/>
                  </a:lnTo>
                  <a:lnTo>
                    <a:pt x="8294" y="64383"/>
                  </a:lnTo>
                  <a:lnTo>
                    <a:pt x="30898" y="30898"/>
                  </a:lnTo>
                  <a:lnTo>
                    <a:pt x="64382" y="8295"/>
                  </a:lnTo>
                  <a:lnTo>
                    <a:pt x="105323" y="0"/>
                  </a:lnTo>
                  <a:lnTo>
                    <a:pt x="453536" y="0"/>
                  </a:lnTo>
                  <a:lnTo>
                    <a:pt x="494477" y="8295"/>
                  </a:lnTo>
                  <a:lnTo>
                    <a:pt x="527961" y="30898"/>
                  </a:lnTo>
                  <a:lnTo>
                    <a:pt x="550564" y="64383"/>
                  </a:lnTo>
                  <a:lnTo>
                    <a:pt x="558858" y="105320"/>
                  </a:lnTo>
                  <a:lnTo>
                    <a:pt x="558858" y="1939943"/>
                  </a:lnTo>
                  <a:lnTo>
                    <a:pt x="550564" y="1980880"/>
                  </a:lnTo>
                  <a:lnTo>
                    <a:pt x="527961" y="2014365"/>
                  </a:lnTo>
                  <a:lnTo>
                    <a:pt x="494477" y="2036968"/>
                  </a:lnTo>
                  <a:lnTo>
                    <a:pt x="469692" y="2041990"/>
                  </a:lnTo>
                  <a:close/>
                </a:path>
              </a:pathLst>
            </a:custGeom>
            <a:solidFill>
              <a:srgbClr val="DEB8CA"/>
            </a:solidFill>
          </p:spPr>
          <p:txBody>
            <a:bodyPr wrap="square" lIns="0" tIns="0" rIns="0" bIns="0" rtlCol="0"/>
            <a:lstStyle/>
            <a:p>
              <a:endParaRPr dirty="0"/>
            </a:p>
          </p:txBody>
        </p:sp>
        <p:sp>
          <p:nvSpPr>
            <p:cNvPr id="11" name="object 11"/>
            <p:cNvSpPr/>
            <p:nvPr/>
          </p:nvSpPr>
          <p:spPr>
            <a:xfrm>
              <a:off x="14867802" y="405053"/>
              <a:ext cx="2980690" cy="1368425"/>
            </a:xfrm>
            <a:custGeom>
              <a:avLst/>
              <a:gdLst/>
              <a:ahLst/>
              <a:cxnLst/>
              <a:rect l="l" t="t" r="r" b="b"/>
              <a:pathLst>
                <a:path w="2980690" h="1368425">
                  <a:moveTo>
                    <a:pt x="1368247" y="257873"/>
                  </a:moveTo>
                  <a:lnTo>
                    <a:pt x="1364081" y="211607"/>
                  </a:lnTo>
                  <a:lnTo>
                    <a:pt x="1352080" y="168021"/>
                  </a:lnTo>
                  <a:lnTo>
                    <a:pt x="1332979" y="127863"/>
                  </a:lnTo>
                  <a:lnTo>
                    <a:pt x="1307503" y="91859"/>
                  </a:lnTo>
                  <a:lnTo>
                    <a:pt x="1276388" y="60756"/>
                  </a:lnTo>
                  <a:lnTo>
                    <a:pt x="1240396" y="35280"/>
                  </a:lnTo>
                  <a:lnTo>
                    <a:pt x="1200238" y="16179"/>
                  </a:lnTo>
                  <a:lnTo>
                    <a:pt x="1156652" y="4165"/>
                  </a:lnTo>
                  <a:lnTo>
                    <a:pt x="1110386" y="0"/>
                  </a:lnTo>
                  <a:lnTo>
                    <a:pt x="257860" y="0"/>
                  </a:lnTo>
                  <a:lnTo>
                    <a:pt x="211594" y="4165"/>
                  </a:lnTo>
                  <a:lnTo>
                    <a:pt x="168021" y="16179"/>
                  </a:lnTo>
                  <a:lnTo>
                    <a:pt x="127863" y="35280"/>
                  </a:lnTo>
                  <a:lnTo>
                    <a:pt x="91859" y="60756"/>
                  </a:lnTo>
                  <a:lnTo>
                    <a:pt x="60756" y="91859"/>
                  </a:lnTo>
                  <a:lnTo>
                    <a:pt x="35280" y="127863"/>
                  </a:lnTo>
                  <a:lnTo>
                    <a:pt x="16167" y="168021"/>
                  </a:lnTo>
                  <a:lnTo>
                    <a:pt x="4165" y="211607"/>
                  </a:lnTo>
                  <a:lnTo>
                    <a:pt x="0" y="257873"/>
                  </a:lnTo>
                  <a:lnTo>
                    <a:pt x="0" y="1110399"/>
                  </a:lnTo>
                  <a:lnTo>
                    <a:pt x="4165" y="1156652"/>
                  </a:lnTo>
                  <a:lnTo>
                    <a:pt x="16167" y="1200238"/>
                  </a:lnTo>
                  <a:lnTo>
                    <a:pt x="35280" y="1240396"/>
                  </a:lnTo>
                  <a:lnTo>
                    <a:pt x="60756" y="1276400"/>
                  </a:lnTo>
                  <a:lnTo>
                    <a:pt x="91859" y="1307503"/>
                  </a:lnTo>
                  <a:lnTo>
                    <a:pt x="127863" y="1332979"/>
                  </a:lnTo>
                  <a:lnTo>
                    <a:pt x="168021" y="1352080"/>
                  </a:lnTo>
                  <a:lnTo>
                    <a:pt x="211594" y="1364094"/>
                  </a:lnTo>
                  <a:lnTo>
                    <a:pt x="257860" y="1368259"/>
                  </a:lnTo>
                  <a:lnTo>
                    <a:pt x="1110386" y="1368259"/>
                  </a:lnTo>
                  <a:lnTo>
                    <a:pt x="1156652" y="1364094"/>
                  </a:lnTo>
                  <a:lnTo>
                    <a:pt x="1200238" y="1352080"/>
                  </a:lnTo>
                  <a:lnTo>
                    <a:pt x="1240396" y="1332979"/>
                  </a:lnTo>
                  <a:lnTo>
                    <a:pt x="1276388" y="1307503"/>
                  </a:lnTo>
                  <a:lnTo>
                    <a:pt x="1307503" y="1276400"/>
                  </a:lnTo>
                  <a:lnTo>
                    <a:pt x="1332979" y="1240396"/>
                  </a:lnTo>
                  <a:lnTo>
                    <a:pt x="1352080" y="1200238"/>
                  </a:lnTo>
                  <a:lnTo>
                    <a:pt x="1364081" y="1156652"/>
                  </a:lnTo>
                  <a:lnTo>
                    <a:pt x="1368247" y="1110399"/>
                  </a:lnTo>
                  <a:lnTo>
                    <a:pt x="1368247" y="257873"/>
                  </a:lnTo>
                  <a:close/>
                </a:path>
                <a:path w="2980690" h="1368425">
                  <a:moveTo>
                    <a:pt x="2980359" y="257873"/>
                  </a:moveTo>
                  <a:lnTo>
                    <a:pt x="2976207" y="211607"/>
                  </a:lnTo>
                  <a:lnTo>
                    <a:pt x="2964192" y="168021"/>
                  </a:lnTo>
                  <a:lnTo>
                    <a:pt x="2945092" y="127863"/>
                  </a:lnTo>
                  <a:lnTo>
                    <a:pt x="2919615" y="91859"/>
                  </a:lnTo>
                  <a:lnTo>
                    <a:pt x="2888513" y="60756"/>
                  </a:lnTo>
                  <a:lnTo>
                    <a:pt x="2852509" y="35280"/>
                  </a:lnTo>
                  <a:lnTo>
                    <a:pt x="2812351" y="16179"/>
                  </a:lnTo>
                  <a:lnTo>
                    <a:pt x="2768765" y="4165"/>
                  </a:lnTo>
                  <a:lnTo>
                    <a:pt x="2722499" y="0"/>
                  </a:lnTo>
                  <a:lnTo>
                    <a:pt x="1869973" y="0"/>
                  </a:lnTo>
                  <a:lnTo>
                    <a:pt x="1823707" y="4165"/>
                  </a:lnTo>
                  <a:lnTo>
                    <a:pt x="1780133" y="16179"/>
                  </a:lnTo>
                  <a:lnTo>
                    <a:pt x="1739976" y="35280"/>
                  </a:lnTo>
                  <a:lnTo>
                    <a:pt x="1703971" y="60756"/>
                  </a:lnTo>
                  <a:lnTo>
                    <a:pt x="1672869" y="91859"/>
                  </a:lnTo>
                  <a:lnTo>
                    <a:pt x="1647393" y="127863"/>
                  </a:lnTo>
                  <a:lnTo>
                    <a:pt x="1628292" y="168021"/>
                  </a:lnTo>
                  <a:lnTo>
                    <a:pt x="1616278" y="211607"/>
                  </a:lnTo>
                  <a:lnTo>
                    <a:pt x="1612112" y="257873"/>
                  </a:lnTo>
                  <a:lnTo>
                    <a:pt x="1612112" y="1110399"/>
                  </a:lnTo>
                  <a:lnTo>
                    <a:pt x="1616278" y="1156652"/>
                  </a:lnTo>
                  <a:lnTo>
                    <a:pt x="1628292" y="1200238"/>
                  </a:lnTo>
                  <a:lnTo>
                    <a:pt x="1647393" y="1240396"/>
                  </a:lnTo>
                  <a:lnTo>
                    <a:pt x="1672869" y="1276400"/>
                  </a:lnTo>
                  <a:lnTo>
                    <a:pt x="1703971" y="1307503"/>
                  </a:lnTo>
                  <a:lnTo>
                    <a:pt x="1739976" y="1332979"/>
                  </a:lnTo>
                  <a:lnTo>
                    <a:pt x="1780133" y="1352080"/>
                  </a:lnTo>
                  <a:lnTo>
                    <a:pt x="1823707" y="1364094"/>
                  </a:lnTo>
                  <a:lnTo>
                    <a:pt x="1869973" y="1368259"/>
                  </a:lnTo>
                  <a:lnTo>
                    <a:pt x="2722499" y="1368259"/>
                  </a:lnTo>
                  <a:lnTo>
                    <a:pt x="2768765" y="1364094"/>
                  </a:lnTo>
                  <a:lnTo>
                    <a:pt x="2812351" y="1352080"/>
                  </a:lnTo>
                  <a:lnTo>
                    <a:pt x="2852509" y="1332979"/>
                  </a:lnTo>
                  <a:lnTo>
                    <a:pt x="2888513" y="1307503"/>
                  </a:lnTo>
                  <a:lnTo>
                    <a:pt x="2919615" y="1276400"/>
                  </a:lnTo>
                  <a:lnTo>
                    <a:pt x="2945092" y="1240396"/>
                  </a:lnTo>
                  <a:lnTo>
                    <a:pt x="2964192" y="1200238"/>
                  </a:lnTo>
                  <a:lnTo>
                    <a:pt x="2976207" y="1156652"/>
                  </a:lnTo>
                  <a:lnTo>
                    <a:pt x="2980359" y="1110399"/>
                  </a:lnTo>
                  <a:lnTo>
                    <a:pt x="2980359" y="257873"/>
                  </a:lnTo>
                  <a:close/>
                </a:path>
              </a:pathLst>
            </a:custGeom>
            <a:solidFill>
              <a:srgbClr val="F5D5E4"/>
            </a:solidFill>
          </p:spPr>
          <p:txBody>
            <a:bodyPr wrap="square" lIns="0" tIns="0" rIns="0" bIns="0" rtlCol="0"/>
            <a:lstStyle/>
            <a:p>
              <a:endParaRPr dirty="0"/>
            </a:p>
          </p:txBody>
        </p:sp>
        <p:sp>
          <p:nvSpPr>
            <p:cNvPr id="12" name="object 12"/>
            <p:cNvSpPr/>
            <p:nvPr/>
          </p:nvSpPr>
          <p:spPr>
            <a:xfrm>
              <a:off x="582818" y="881323"/>
              <a:ext cx="437515" cy="437515"/>
            </a:xfrm>
            <a:custGeom>
              <a:avLst/>
              <a:gdLst/>
              <a:ahLst/>
              <a:cxnLst/>
              <a:rect l="l" t="t" r="r" b="b"/>
              <a:pathLst>
                <a:path w="437515" h="437515">
                  <a:moveTo>
                    <a:pt x="218531" y="437062"/>
                  </a:moveTo>
                  <a:lnTo>
                    <a:pt x="168423" y="431290"/>
                  </a:lnTo>
                  <a:lnTo>
                    <a:pt x="122426" y="414850"/>
                  </a:lnTo>
                  <a:lnTo>
                    <a:pt x="81851" y="389053"/>
                  </a:lnTo>
                  <a:lnTo>
                    <a:pt x="48008" y="355211"/>
                  </a:lnTo>
                  <a:lnTo>
                    <a:pt x="22211" y="314635"/>
                  </a:lnTo>
                  <a:lnTo>
                    <a:pt x="5771" y="268638"/>
                  </a:lnTo>
                  <a:lnTo>
                    <a:pt x="0" y="218530"/>
                  </a:lnTo>
                  <a:lnTo>
                    <a:pt x="5771" y="168424"/>
                  </a:lnTo>
                  <a:lnTo>
                    <a:pt x="22211" y="122426"/>
                  </a:lnTo>
                  <a:lnTo>
                    <a:pt x="48008" y="81851"/>
                  </a:lnTo>
                  <a:lnTo>
                    <a:pt x="81851" y="48008"/>
                  </a:lnTo>
                  <a:lnTo>
                    <a:pt x="122426" y="22211"/>
                  </a:lnTo>
                  <a:lnTo>
                    <a:pt x="168423" y="5771"/>
                  </a:lnTo>
                  <a:lnTo>
                    <a:pt x="218531" y="0"/>
                  </a:lnTo>
                  <a:lnTo>
                    <a:pt x="268638" y="5771"/>
                  </a:lnTo>
                  <a:lnTo>
                    <a:pt x="314635" y="22211"/>
                  </a:lnTo>
                  <a:lnTo>
                    <a:pt x="355211" y="48008"/>
                  </a:lnTo>
                  <a:lnTo>
                    <a:pt x="389053" y="81851"/>
                  </a:lnTo>
                  <a:lnTo>
                    <a:pt x="414850" y="122426"/>
                  </a:lnTo>
                  <a:lnTo>
                    <a:pt x="431290" y="168424"/>
                  </a:lnTo>
                  <a:lnTo>
                    <a:pt x="437062" y="218531"/>
                  </a:lnTo>
                  <a:lnTo>
                    <a:pt x="431290" y="268638"/>
                  </a:lnTo>
                  <a:lnTo>
                    <a:pt x="414850" y="314635"/>
                  </a:lnTo>
                  <a:lnTo>
                    <a:pt x="389053" y="355211"/>
                  </a:lnTo>
                  <a:lnTo>
                    <a:pt x="355211" y="389053"/>
                  </a:lnTo>
                  <a:lnTo>
                    <a:pt x="314635" y="414850"/>
                  </a:lnTo>
                  <a:lnTo>
                    <a:pt x="268638" y="431290"/>
                  </a:lnTo>
                  <a:lnTo>
                    <a:pt x="218531" y="437062"/>
                  </a:lnTo>
                  <a:close/>
                </a:path>
              </a:pathLst>
            </a:custGeom>
            <a:solidFill>
              <a:srgbClr val="997283"/>
            </a:solidFill>
          </p:spPr>
          <p:txBody>
            <a:bodyPr wrap="square" lIns="0" tIns="0" rIns="0" bIns="0" rtlCol="0"/>
            <a:lstStyle/>
            <a:p>
              <a:endParaRPr dirty="0"/>
            </a:p>
          </p:txBody>
        </p:sp>
        <p:sp>
          <p:nvSpPr>
            <p:cNvPr id="13" name="object 13"/>
            <p:cNvSpPr/>
            <p:nvPr/>
          </p:nvSpPr>
          <p:spPr>
            <a:xfrm>
              <a:off x="1300212" y="881323"/>
              <a:ext cx="437515" cy="437515"/>
            </a:xfrm>
            <a:custGeom>
              <a:avLst/>
              <a:gdLst/>
              <a:ahLst/>
              <a:cxnLst/>
              <a:rect l="l" t="t" r="r" b="b"/>
              <a:pathLst>
                <a:path w="437514" h="437515">
                  <a:moveTo>
                    <a:pt x="218531" y="437062"/>
                  </a:moveTo>
                  <a:lnTo>
                    <a:pt x="168423" y="431290"/>
                  </a:lnTo>
                  <a:lnTo>
                    <a:pt x="122426" y="414850"/>
                  </a:lnTo>
                  <a:lnTo>
                    <a:pt x="81851" y="389053"/>
                  </a:lnTo>
                  <a:lnTo>
                    <a:pt x="48008" y="355211"/>
                  </a:lnTo>
                  <a:lnTo>
                    <a:pt x="22211" y="314635"/>
                  </a:lnTo>
                  <a:lnTo>
                    <a:pt x="5771" y="268638"/>
                  </a:lnTo>
                  <a:lnTo>
                    <a:pt x="0" y="218530"/>
                  </a:lnTo>
                  <a:lnTo>
                    <a:pt x="5771" y="168424"/>
                  </a:lnTo>
                  <a:lnTo>
                    <a:pt x="22211" y="122426"/>
                  </a:lnTo>
                  <a:lnTo>
                    <a:pt x="48008" y="81851"/>
                  </a:lnTo>
                  <a:lnTo>
                    <a:pt x="81851" y="48008"/>
                  </a:lnTo>
                  <a:lnTo>
                    <a:pt x="122426" y="22211"/>
                  </a:lnTo>
                  <a:lnTo>
                    <a:pt x="168423" y="5771"/>
                  </a:lnTo>
                  <a:lnTo>
                    <a:pt x="218531" y="0"/>
                  </a:lnTo>
                  <a:lnTo>
                    <a:pt x="268638" y="5771"/>
                  </a:lnTo>
                  <a:lnTo>
                    <a:pt x="314635" y="22211"/>
                  </a:lnTo>
                  <a:lnTo>
                    <a:pt x="355211" y="48008"/>
                  </a:lnTo>
                  <a:lnTo>
                    <a:pt x="389053" y="81851"/>
                  </a:lnTo>
                  <a:lnTo>
                    <a:pt x="414850" y="122426"/>
                  </a:lnTo>
                  <a:lnTo>
                    <a:pt x="431290" y="168424"/>
                  </a:lnTo>
                  <a:lnTo>
                    <a:pt x="437062" y="218531"/>
                  </a:lnTo>
                  <a:lnTo>
                    <a:pt x="431290" y="268638"/>
                  </a:lnTo>
                  <a:lnTo>
                    <a:pt x="414850" y="314635"/>
                  </a:lnTo>
                  <a:lnTo>
                    <a:pt x="389053" y="355211"/>
                  </a:lnTo>
                  <a:lnTo>
                    <a:pt x="355211" y="389053"/>
                  </a:lnTo>
                  <a:lnTo>
                    <a:pt x="314635" y="414850"/>
                  </a:lnTo>
                  <a:lnTo>
                    <a:pt x="268638" y="431290"/>
                  </a:lnTo>
                  <a:lnTo>
                    <a:pt x="218531" y="437062"/>
                  </a:lnTo>
                  <a:close/>
                </a:path>
              </a:pathLst>
            </a:custGeom>
            <a:solidFill>
              <a:srgbClr val="835C6F"/>
            </a:solidFill>
          </p:spPr>
          <p:txBody>
            <a:bodyPr wrap="square" lIns="0" tIns="0" rIns="0" bIns="0" rtlCol="0"/>
            <a:lstStyle/>
            <a:p>
              <a:endParaRPr dirty="0"/>
            </a:p>
          </p:txBody>
        </p:sp>
        <p:sp>
          <p:nvSpPr>
            <p:cNvPr id="14" name="object 14"/>
            <p:cNvSpPr/>
            <p:nvPr/>
          </p:nvSpPr>
          <p:spPr>
            <a:xfrm>
              <a:off x="2017606" y="881323"/>
              <a:ext cx="437515" cy="437515"/>
            </a:xfrm>
            <a:custGeom>
              <a:avLst/>
              <a:gdLst/>
              <a:ahLst/>
              <a:cxnLst/>
              <a:rect l="l" t="t" r="r" b="b"/>
              <a:pathLst>
                <a:path w="437514" h="437515">
                  <a:moveTo>
                    <a:pt x="218531" y="437062"/>
                  </a:moveTo>
                  <a:lnTo>
                    <a:pt x="168424" y="431290"/>
                  </a:lnTo>
                  <a:lnTo>
                    <a:pt x="122426" y="414850"/>
                  </a:lnTo>
                  <a:lnTo>
                    <a:pt x="81851" y="389053"/>
                  </a:lnTo>
                  <a:lnTo>
                    <a:pt x="48008" y="355211"/>
                  </a:lnTo>
                  <a:lnTo>
                    <a:pt x="22211" y="314635"/>
                  </a:lnTo>
                  <a:lnTo>
                    <a:pt x="5771" y="268638"/>
                  </a:lnTo>
                  <a:lnTo>
                    <a:pt x="0" y="218531"/>
                  </a:lnTo>
                  <a:lnTo>
                    <a:pt x="5771" y="168424"/>
                  </a:lnTo>
                  <a:lnTo>
                    <a:pt x="22211" y="122426"/>
                  </a:lnTo>
                  <a:lnTo>
                    <a:pt x="48008" y="81851"/>
                  </a:lnTo>
                  <a:lnTo>
                    <a:pt x="81851" y="48008"/>
                  </a:lnTo>
                  <a:lnTo>
                    <a:pt x="122426" y="22211"/>
                  </a:lnTo>
                  <a:lnTo>
                    <a:pt x="168424" y="5771"/>
                  </a:lnTo>
                  <a:lnTo>
                    <a:pt x="218531" y="0"/>
                  </a:lnTo>
                  <a:lnTo>
                    <a:pt x="268638" y="5771"/>
                  </a:lnTo>
                  <a:lnTo>
                    <a:pt x="314635" y="22211"/>
                  </a:lnTo>
                  <a:lnTo>
                    <a:pt x="355211" y="48008"/>
                  </a:lnTo>
                  <a:lnTo>
                    <a:pt x="389053" y="81851"/>
                  </a:lnTo>
                  <a:lnTo>
                    <a:pt x="414850" y="122426"/>
                  </a:lnTo>
                  <a:lnTo>
                    <a:pt x="431290" y="168424"/>
                  </a:lnTo>
                  <a:lnTo>
                    <a:pt x="437062" y="218531"/>
                  </a:lnTo>
                  <a:lnTo>
                    <a:pt x="431290" y="268638"/>
                  </a:lnTo>
                  <a:lnTo>
                    <a:pt x="414850" y="314635"/>
                  </a:lnTo>
                  <a:lnTo>
                    <a:pt x="389053" y="355211"/>
                  </a:lnTo>
                  <a:lnTo>
                    <a:pt x="355211" y="389053"/>
                  </a:lnTo>
                  <a:lnTo>
                    <a:pt x="314635" y="414850"/>
                  </a:lnTo>
                  <a:lnTo>
                    <a:pt x="268638" y="431290"/>
                  </a:lnTo>
                  <a:lnTo>
                    <a:pt x="218531" y="437062"/>
                  </a:lnTo>
                  <a:close/>
                </a:path>
              </a:pathLst>
            </a:custGeom>
            <a:solidFill>
              <a:srgbClr val="664253"/>
            </a:solidFill>
          </p:spPr>
          <p:txBody>
            <a:bodyPr wrap="square" lIns="0" tIns="0" rIns="0" bIns="0" rtlCol="0"/>
            <a:lstStyle/>
            <a:p>
              <a:endParaRPr dirty="0"/>
            </a:p>
          </p:txBody>
        </p:sp>
        <p:pic>
          <p:nvPicPr>
            <p:cNvPr id="15" name="object 15"/>
            <p:cNvPicPr/>
            <p:nvPr/>
          </p:nvPicPr>
          <p:blipFill>
            <a:blip r:embed="rId3" cstate="print"/>
            <a:stretch>
              <a:fillRect/>
            </a:stretch>
          </p:blipFill>
          <p:spPr>
            <a:xfrm>
              <a:off x="12881092" y="704685"/>
              <a:ext cx="733424" cy="733424"/>
            </a:xfrm>
            <a:prstGeom prst="rect">
              <a:avLst/>
            </a:prstGeom>
          </p:spPr>
        </p:pic>
        <p:pic>
          <p:nvPicPr>
            <p:cNvPr id="16" name="object 16"/>
            <p:cNvPicPr/>
            <p:nvPr/>
          </p:nvPicPr>
          <p:blipFill>
            <a:blip r:embed="rId4" cstate="print"/>
            <a:stretch>
              <a:fillRect/>
            </a:stretch>
          </p:blipFill>
          <p:spPr>
            <a:xfrm>
              <a:off x="16878903" y="814233"/>
              <a:ext cx="571499" cy="571499"/>
            </a:xfrm>
            <a:prstGeom prst="rect">
              <a:avLst/>
            </a:prstGeom>
          </p:spPr>
        </p:pic>
        <p:pic>
          <p:nvPicPr>
            <p:cNvPr id="17" name="object 17"/>
            <p:cNvPicPr/>
            <p:nvPr/>
          </p:nvPicPr>
          <p:blipFill>
            <a:blip r:embed="rId5" cstate="print"/>
            <a:stretch>
              <a:fillRect/>
            </a:stretch>
          </p:blipFill>
          <p:spPr>
            <a:xfrm>
              <a:off x="15256664" y="794783"/>
              <a:ext cx="590549" cy="590549"/>
            </a:xfrm>
            <a:prstGeom prst="rect">
              <a:avLst/>
            </a:prstGeom>
          </p:spPr>
        </p:pic>
        <p:sp>
          <p:nvSpPr>
            <p:cNvPr id="18" name="object 18"/>
            <p:cNvSpPr/>
            <p:nvPr/>
          </p:nvSpPr>
          <p:spPr>
            <a:xfrm>
              <a:off x="17693222" y="2495308"/>
              <a:ext cx="328930" cy="7435215"/>
            </a:xfrm>
            <a:custGeom>
              <a:avLst/>
              <a:gdLst/>
              <a:ahLst/>
              <a:cxnLst/>
              <a:rect l="l" t="t" r="r" b="b"/>
              <a:pathLst>
                <a:path w="328930" h="7435215">
                  <a:moveTo>
                    <a:pt x="328828" y="7150163"/>
                  </a:moveTo>
                  <a:lnTo>
                    <a:pt x="0" y="7150163"/>
                  </a:lnTo>
                  <a:lnTo>
                    <a:pt x="164414" y="7434923"/>
                  </a:lnTo>
                  <a:lnTo>
                    <a:pt x="328828" y="7150163"/>
                  </a:lnTo>
                  <a:close/>
                </a:path>
                <a:path w="328930" h="743521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sp>
          <p:nvSpPr>
            <p:cNvPr id="19" name="object 19"/>
            <p:cNvSpPr/>
            <p:nvPr/>
          </p:nvSpPr>
          <p:spPr>
            <a:xfrm>
              <a:off x="17755426" y="3975815"/>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0" name="object 20"/>
            <p:cNvSpPr/>
            <p:nvPr/>
          </p:nvSpPr>
          <p:spPr>
            <a:xfrm>
              <a:off x="17755426" y="4120867"/>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21" name="object 21"/>
            <p:cNvSpPr/>
            <p:nvPr/>
          </p:nvSpPr>
          <p:spPr>
            <a:xfrm>
              <a:off x="17755426" y="4265919"/>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pic>
          <p:nvPicPr>
            <p:cNvPr id="22" name="object 22"/>
            <p:cNvPicPr/>
            <p:nvPr/>
          </p:nvPicPr>
          <p:blipFill>
            <a:blip r:embed="rId6" cstate="print"/>
            <a:stretch>
              <a:fillRect/>
            </a:stretch>
          </p:blipFill>
          <p:spPr>
            <a:xfrm>
              <a:off x="10843478" y="8367222"/>
              <a:ext cx="2771774" cy="1162049"/>
            </a:xfrm>
            <a:prstGeom prst="rect">
              <a:avLst/>
            </a:prstGeom>
          </p:spPr>
        </p:pic>
      </p:grpSp>
      <p:sp>
        <p:nvSpPr>
          <p:cNvPr id="23" name="object 23"/>
          <p:cNvSpPr txBox="1"/>
          <p:nvPr/>
        </p:nvSpPr>
        <p:spPr>
          <a:xfrm>
            <a:off x="4036470" y="519365"/>
            <a:ext cx="8218805" cy="1090042"/>
          </a:xfrm>
          <a:prstGeom prst="rect">
            <a:avLst/>
          </a:prstGeom>
        </p:spPr>
        <p:txBody>
          <a:bodyPr vert="horz" wrap="square" lIns="0" tIns="114300" rIns="0" bIns="0" rtlCol="0">
            <a:spAutoFit/>
          </a:bodyPr>
          <a:lstStyle/>
          <a:p>
            <a:pPr marL="3112770" marR="5080" indent="-3100705">
              <a:lnSpc>
                <a:spcPts val="3750"/>
              </a:lnSpc>
              <a:spcBef>
                <a:spcPts val="900"/>
              </a:spcBef>
            </a:pPr>
            <a:r>
              <a:rPr lang="en-US" sz="3800" b="1" spc="80" dirty="0" smtClean="0">
                <a:solidFill>
                  <a:srgbClr val="664253"/>
                </a:solidFill>
                <a:latin typeface="Arial"/>
                <a:cs typeface="Arial"/>
              </a:rPr>
              <a:t>Tweeting in style: A stylomatric analysis</a:t>
            </a:r>
            <a:r>
              <a:rPr sz="3800" b="1" spc="25" dirty="0" smtClean="0">
                <a:solidFill>
                  <a:srgbClr val="664253"/>
                </a:solidFill>
                <a:latin typeface="Arial"/>
                <a:cs typeface="Arial"/>
              </a:rPr>
              <a:t> </a:t>
            </a:r>
            <a:r>
              <a:rPr sz="3800" b="1" spc="-25" dirty="0">
                <a:solidFill>
                  <a:srgbClr val="664253"/>
                </a:solidFill>
                <a:latin typeface="Arial"/>
                <a:cs typeface="Arial"/>
              </a:rPr>
              <a:t>.</a:t>
            </a:r>
            <a:endParaRPr sz="3800" dirty="0">
              <a:latin typeface="Arial"/>
              <a:cs typeface="Arial"/>
            </a:endParaRPr>
          </a:p>
        </p:txBody>
      </p:sp>
      <p:sp>
        <p:nvSpPr>
          <p:cNvPr id="24" name="object 24"/>
          <p:cNvSpPr txBox="1"/>
          <p:nvPr/>
        </p:nvSpPr>
        <p:spPr>
          <a:xfrm>
            <a:off x="9164708" y="3410362"/>
            <a:ext cx="6189345" cy="3843937"/>
          </a:xfrm>
          <a:prstGeom prst="rect">
            <a:avLst/>
          </a:prstGeom>
        </p:spPr>
        <p:txBody>
          <a:bodyPr vert="horz" wrap="square" lIns="0" tIns="262890" rIns="0" bIns="0" rtlCol="0">
            <a:spAutoFit/>
          </a:bodyPr>
          <a:lstStyle/>
          <a:p>
            <a:pPr marL="12700" marR="5080" algn="ctr">
              <a:lnSpc>
                <a:spcPts val="9690"/>
              </a:lnSpc>
              <a:spcBef>
                <a:spcPts val="2070"/>
              </a:spcBef>
            </a:pPr>
            <a:r>
              <a:rPr lang="en-US" sz="5400" b="1" spc="80" dirty="0" smtClean="0">
                <a:solidFill>
                  <a:srgbClr val="664253"/>
                </a:solidFill>
                <a:latin typeface="Arial"/>
                <a:cs typeface="Arial"/>
              </a:rPr>
              <a:t>Tweeting in style: A stylomatric analysis</a:t>
            </a:r>
            <a:endParaRPr sz="54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49" y="2415539"/>
            <a:ext cx="10385715" cy="8023094"/>
          </a:xfrm>
          <a:prstGeom prst="rect">
            <a:avLst/>
          </a:prstGeom>
        </p:spPr>
        <p:txBody>
          <a:bodyPr vert="horz" wrap="square" lIns="0" tIns="12700" rIns="0" bIns="0" rtlCol="0">
            <a:spAutoFit/>
          </a:bodyPr>
          <a:lstStyle/>
          <a:p>
            <a:pPr marL="469900" marR="290830" indent="-457200" algn="just">
              <a:lnSpc>
                <a:spcPct val="116300"/>
              </a:lnSpc>
              <a:spcBef>
                <a:spcPts val="100"/>
              </a:spcBef>
              <a:buFont typeface="Arial" panose="020B0604020202020204" pitchFamily="34" charset="0"/>
              <a:buChar char="•"/>
            </a:pPr>
            <a:r>
              <a:rPr lang="en-US" sz="3200" spc="10" dirty="0" smtClean="0">
                <a:solidFill>
                  <a:srgbClr val="664253"/>
                </a:solidFill>
                <a:latin typeface="Trebuchet MS"/>
                <a:cs typeface="Trebuchet MS"/>
              </a:rPr>
              <a:t>Stylometric analysis is a powerful tool for analyzing the style of written language, and can be used for a variety of purposes. It has many advantages, such as the ability to detect bots, identify authorship, and analyze sentiment. However, it also has some limitations, such as the fact that it is not always accurate, and it can be difficult to interpret the results.</a:t>
            </a:r>
          </a:p>
          <a:p>
            <a:pPr marL="469900" marR="290830" indent="-457200" algn="just">
              <a:lnSpc>
                <a:spcPct val="116300"/>
              </a:lnSpc>
              <a:spcBef>
                <a:spcPts val="100"/>
              </a:spcBef>
              <a:buFont typeface="Arial" panose="020B0604020202020204" pitchFamily="34" charset="0"/>
              <a:buChar char="•"/>
            </a:pPr>
            <a:r>
              <a:rPr lang="en-US" sz="3200" spc="10" dirty="0" smtClean="0">
                <a:solidFill>
                  <a:srgbClr val="664253"/>
                </a:solidFill>
                <a:latin typeface="Trebuchet MS"/>
                <a:cs typeface="Trebuchet MS"/>
              </a:rPr>
              <a:t>There are a number of tools available for stylometric analysis, and these can be used to analyze tweets, as well as other forms of text. Ultimately, stylometric analysis can be a useful tool for understanding language and its use in different contexts.</a:t>
            </a:r>
            <a:endParaRPr sz="3200" dirty="0">
              <a:latin typeface="Trebuchet MS"/>
              <a:cs typeface="Trebuchet MS"/>
            </a:endParaRPr>
          </a:p>
        </p:txBody>
      </p:sp>
      <p:sp>
        <p:nvSpPr>
          <p:cNvPr id="3" name="object 3"/>
          <p:cNvSpPr txBox="1">
            <a:spLocks noGrp="1"/>
          </p:cNvSpPr>
          <p:nvPr>
            <p:ph type="title"/>
          </p:nvPr>
        </p:nvSpPr>
        <p:spPr>
          <a:xfrm>
            <a:off x="1313876" y="1521911"/>
            <a:ext cx="7506970" cy="693780"/>
          </a:xfrm>
          <a:prstGeom prst="rect">
            <a:avLst/>
          </a:prstGeom>
        </p:spPr>
        <p:txBody>
          <a:bodyPr vert="horz" wrap="square" lIns="0" tIns="16510" rIns="0" bIns="0" rtlCol="0">
            <a:spAutoFit/>
          </a:bodyPr>
          <a:lstStyle/>
          <a:p>
            <a:pPr marL="12700">
              <a:lnSpc>
                <a:spcPct val="100000"/>
              </a:lnSpc>
              <a:spcBef>
                <a:spcPts val="130"/>
              </a:spcBef>
            </a:pPr>
            <a:r>
              <a:rPr lang="en-US" sz="4400" spc="80" dirty="0" smtClean="0"/>
              <a:t>CONCLUSION</a:t>
            </a:r>
            <a:endParaRPr sz="4400" dirty="0"/>
          </a:p>
        </p:txBody>
      </p:sp>
      <p:sp>
        <p:nvSpPr>
          <p:cNvPr id="4" name="object 4"/>
          <p:cNvSpPr/>
          <p:nvPr/>
        </p:nvSpPr>
        <p:spPr>
          <a:xfrm>
            <a:off x="19049" y="1203593"/>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5" name="object 5"/>
          <p:cNvSpPr/>
          <p:nvPr/>
        </p:nvSpPr>
        <p:spPr>
          <a:xfrm>
            <a:off x="463606" y="397468"/>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6"/>
                </a:lnTo>
                <a:lnTo>
                  <a:pt x="29868" y="63379"/>
                </a:lnTo>
                <a:lnTo>
                  <a:pt x="63380" y="29868"/>
                </a:lnTo>
                <a:lnTo>
                  <a:pt x="105876" y="7891"/>
                </a:lnTo>
                <a:lnTo>
                  <a:pt x="154805" y="0"/>
                </a:lnTo>
                <a:lnTo>
                  <a:pt x="203738" y="7891"/>
                </a:lnTo>
                <a:lnTo>
                  <a:pt x="246234" y="29868"/>
                </a:lnTo>
                <a:lnTo>
                  <a:pt x="279746" y="63379"/>
                </a:lnTo>
                <a:lnTo>
                  <a:pt x="301722" y="105876"/>
                </a:lnTo>
                <a:lnTo>
                  <a:pt x="309615" y="154807"/>
                </a:lnTo>
                <a:lnTo>
                  <a:pt x="301722" y="203738"/>
                </a:lnTo>
                <a:lnTo>
                  <a:pt x="279746" y="246234"/>
                </a:lnTo>
                <a:lnTo>
                  <a:pt x="246234" y="279745"/>
                </a:lnTo>
                <a:lnTo>
                  <a:pt x="203738" y="301722"/>
                </a:lnTo>
                <a:lnTo>
                  <a:pt x="154807" y="309614"/>
                </a:lnTo>
                <a:close/>
              </a:path>
            </a:pathLst>
          </a:custGeom>
          <a:solidFill>
            <a:srgbClr val="997283"/>
          </a:solidFill>
        </p:spPr>
        <p:txBody>
          <a:bodyPr wrap="square" lIns="0" tIns="0" rIns="0" bIns="0" rtlCol="0"/>
          <a:lstStyle/>
          <a:p>
            <a:endParaRPr dirty="0"/>
          </a:p>
        </p:txBody>
      </p:sp>
      <p:sp>
        <p:nvSpPr>
          <p:cNvPr id="6" name="object 6"/>
          <p:cNvSpPr/>
          <p:nvPr/>
        </p:nvSpPr>
        <p:spPr>
          <a:xfrm>
            <a:off x="1003996" y="397468"/>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6"/>
                </a:lnTo>
                <a:lnTo>
                  <a:pt x="29868" y="63379"/>
                </a:lnTo>
                <a:lnTo>
                  <a:pt x="63380" y="29868"/>
                </a:lnTo>
                <a:lnTo>
                  <a:pt x="105876" y="7891"/>
                </a:lnTo>
                <a:lnTo>
                  <a:pt x="154805" y="0"/>
                </a:lnTo>
                <a:lnTo>
                  <a:pt x="203738" y="7891"/>
                </a:lnTo>
                <a:lnTo>
                  <a:pt x="246234" y="29868"/>
                </a:lnTo>
                <a:lnTo>
                  <a:pt x="279746" y="63379"/>
                </a:lnTo>
                <a:lnTo>
                  <a:pt x="301722" y="105876"/>
                </a:lnTo>
                <a:lnTo>
                  <a:pt x="309614" y="154806"/>
                </a:lnTo>
                <a:lnTo>
                  <a:pt x="301722" y="203738"/>
                </a:lnTo>
                <a:lnTo>
                  <a:pt x="279746" y="246234"/>
                </a:lnTo>
                <a:lnTo>
                  <a:pt x="246234" y="279745"/>
                </a:lnTo>
                <a:lnTo>
                  <a:pt x="203738" y="301722"/>
                </a:lnTo>
                <a:lnTo>
                  <a:pt x="154807" y="309614"/>
                </a:lnTo>
                <a:close/>
              </a:path>
            </a:pathLst>
          </a:custGeom>
          <a:solidFill>
            <a:srgbClr val="835C6F"/>
          </a:solidFill>
        </p:spPr>
        <p:txBody>
          <a:bodyPr wrap="square" lIns="0" tIns="0" rIns="0" bIns="0" rtlCol="0"/>
          <a:lstStyle/>
          <a:p>
            <a:endParaRPr dirty="0"/>
          </a:p>
        </p:txBody>
      </p:sp>
      <p:sp>
        <p:nvSpPr>
          <p:cNvPr id="7" name="object 7"/>
          <p:cNvSpPr/>
          <p:nvPr/>
        </p:nvSpPr>
        <p:spPr>
          <a:xfrm>
            <a:off x="1544385" y="397468"/>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8"/>
                </a:lnTo>
                <a:lnTo>
                  <a:pt x="7892" y="105876"/>
                </a:lnTo>
                <a:lnTo>
                  <a:pt x="29868" y="63379"/>
                </a:lnTo>
                <a:lnTo>
                  <a:pt x="63380" y="29868"/>
                </a:lnTo>
                <a:lnTo>
                  <a:pt x="105876" y="7891"/>
                </a:lnTo>
                <a:lnTo>
                  <a:pt x="154805" y="0"/>
                </a:lnTo>
                <a:lnTo>
                  <a:pt x="203738" y="7891"/>
                </a:lnTo>
                <a:lnTo>
                  <a:pt x="246234" y="29868"/>
                </a:lnTo>
                <a:lnTo>
                  <a:pt x="279746" y="63379"/>
                </a:lnTo>
                <a:lnTo>
                  <a:pt x="301722" y="105876"/>
                </a:lnTo>
                <a:lnTo>
                  <a:pt x="309614" y="154806"/>
                </a:lnTo>
                <a:lnTo>
                  <a:pt x="301722" y="203738"/>
                </a:lnTo>
                <a:lnTo>
                  <a:pt x="279746" y="246234"/>
                </a:lnTo>
                <a:lnTo>
                  <a:pt x="246234" y="279745"/>
                </a:lnTo>
                <a:lnTo>
                  <a:pt x="203738" y="301722"/>
                </a:lnTo>
                <a:lnTo>
                  <a:pt x="154807" y="309614"/>
                </a:lnTo>
                <a:close/>
              </a:path>
            </a:pathLst>
          </a:custGeom>
          <a:solidFill>
            <a:srgbClr val="664253"/>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6591470" y="368700"/>
            <a:ext cx="400049" cy="400049"/>
          </a:xfrm>
          <a:prstGeom prst="rect">
            <a:avLst/>
          </a:prstGeom>
        </p:spPr>
      </p:pic>
      <p:pic>
        <p:nvPicPr>
          <p:cNvPr id="9" name="object 9"/>
          <p:cNvPicPr/>
          <p:nvPr/>
        </p:nvPicPr>
        <p:blipFill>
          <a:blip r:embed="rId3" cstate="print"/>
          <a:stretch>
            <a:fillRect/>
          </a:stretch>
        </p:blipFill>
        <p:spPr>
          <a:xfrm>
            <a:off x="15795721" y="365425"/>
            <a:ext cx="419099" cy="419099"/>
          </a:xfrm>
          <a:prstGeom prst="rect">
            <a:avLst/>
          </a:prstGeom>
        </p:spPr>
      </p:pic>
      <p:sp>
        <p:nvSpPr>
          <p:cNvPr id="10" name="object 10"/>
          <p:cNvSpPr txBox="1"/>
          <p:nvPr/>
        </p:nvSpPr>
        <p:spPr>
          <a:xfrm>
            <a:off x="8012687" y="297266"/>
            <a:ext cx="1452880" cy="482600"/>
          </a:xfrm>
          <a:prstGeom prst="rect">
            <a:avLst/>
          </a:prstGeom>
        </p:spPr>
        <p:txBody>
          <a:bodyPr vert="horz" wrap="square" lIns="0" tIns="12700" rIns="0" bIns="0" rtlCol="0">
            <a:spAutoFit/>
          </a:bodyPr>
          <a:lstStyle/>
          <a:p>
            <a:pPr marL="12700">
              <a:lnSpc>
                <a:spcPct val="100000"/>
              </a:lnSpc>
              <a:spcBef>
                <a:spcPts val="100"/>
              </a:spcBef>
            </a:pPr>
            <a:r>
              <a:rPr sz="3000" spc="114" dirty="0">
                <a:solidFill>
                  <a:srgbClr val="664253"/>
                </a:solidFill>
                <a:latin typeface="Trebuchet MS"/>
                <a:cs typeface="Trebuchet MS"/>
              </a:rPr>
              <a:t>Page</a:t>
            </a:r>
            <a:r>
              <a:rPr sz="3000" spc="-204" dirty="0">
                <a:solidFill>
                  <a:srgbClr val="664253"/>
                </a:solidFill>
                <a:latin typeface="Trebuchet MS"/>
                <a:cs typeface="Trebuchet MS"/>
              </a:rPr>
              <a:t> </a:t>
            </a:r>
            <a:r>
              <a:rPr lang="en-US" sz="3000" spc="225" dirty="0">
                <a:solidFill>
                  <a:srgbClr val="664253"/>
                </a:solidFill>
                <a:latin typeface="Trebuchet MS"/>
                <a:cs typeface="Trebuchet MS"/>
              </a:rPr>
              <a:t>8</a:t>
            </a:r>
            <a:endParaRPr sz="3000" dirty="0">
              <a:latin typeface="Trebuchet MS"/>
              <a:cs typeface="Trebuchet MS"/>
            </a:endParaRPr>
          </a:p>
        </p:txBody>
      </p:sp>
      <p:pic>
        <p:nvPicPr>
          <p:cNvPr id="11" name="object 11"/>
          <p:cNvPicPr/>
          <p:nvPr/>
        </p:nvPicPr>
        <p:blipFill>
          <a:blip r:embed="rId4" cstate="print"/>
          <a:stretch>
            <a:fillRect/>
          </a:stretch>
        </p:blipFill>
        <p:spPr>
          <a:xfrm>
            <a:off x="16214928" y="9118453"/>
            <a:ext cx="847724" cy="8477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0" y="2628900"/>
            <a:ext cx="6051434" cy="60514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D5E4"/>
          </a:solidFill>
        </p:spPr>
        <p:txBody>
          <a:bodyPr wrap="square" lIns="0" tIns="0" rIns="0" bIns="0" rtlCol="0"/>
          <a:lstStyle/>
          <a:p>
            <a:endParaRPr dirty="0"/>
          </a:p>
        </p:txBody>
      </p:sp>
      <p:grpSp>
        <p:nvGrpSpPr>
          <p:cNvPr id="3" name="object 3"/>
          <p:cNvGrpSpPr/>
          <p:nvPr/>
        </p:nvGrpSpPr>
        <p:grpSpPr>
          <a:xfrm>
            <a:off x="17450142" y="0"/>
            <a:ext cx="838200" cy="10287000"/>
            <a:chOff x="17450142" y="0"/>
            <a:chExt cx="838200" cy="10287000"/>
          </a:xfrm>
        </p:grpSpPr>
        <p:sp>
          <p:nvSpPr>
            <p:cNvPr id="4" name="object 4"/>
            <p:cNvSpPr/>
            <p:nvPr/>
          </p:nvSpPr>
          <p:spPr>
            <a:xfrm>
              <a:off x="17450142" y="0"/>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FF2EC"/>
            </a:solidFill>
          </p:spPr>
          <p:txBody>
            <a:bodyPr wrap="square" lIns="0" tIns="0" rIns="0" bIns="0" rtlCol="0"/>
            <a:lstStyle/>
            <a:p>
              <a:endParaRPr dirty="0"/>
            </a:p>
          </p:txBody>
        </p:sp>
        <p:sp>
          <p:nvSpPr>
            <p:cNvPr id="5" name="object 5"/>
            <p:cNvSpPr/>
            <p:nvPr/>
          </p:nvSpPr>
          <p:spPr>
            <a:xfrm>
              <a:off x="17693221" y="349655"/>
              <a:ext cx="328930" cy="9617075"/>
            </a:xfrm>
            <a:custGeom>
              <a:avLst/>
              <a:gdLst/>
              <a:ahLst/>
              <a:cxnLst/>
              <a:rect l="l" t="t" r="r" b="b"/>
              <a:pathLst>
                <a:path w="328930" h="9617075">
                  <a:moveTo>
                    <a:pt x="328828" y="9331846"/>
                  </a:moveTo>
                  <a:lnTo>
                    <a:pt x="0" y="9331846"/>
                  </a:lnTo>
                  <a:lnTo>
                    <a:pt x="164414" y="9616605"/>
                  </a:lnTo>
                  <a:lnTo>
                    <a:pt x="328828" y="9331846"/>
                  </a:lnTo>
                  <a:close/>
                </a:path>
                <a:path w="328930" h="961707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grpSp>
      <p:grpSp>
        <p:nvGrpSpPr>
          <p:cNvPr id="6" name="object 6"/>
          <p:cNvGrpSpPr/>
          <p:nvPr/>
        </p:nvGrpSpPr>
        <p:grpSpPr>
          <a:xfrm>
            <a:off x="17589641" y="7246882"/>
            <a:ext cx="559435" cy="2042160"/>
            <a:chOff x="17589641" y="7246882"/>
            <a:chExt cx="559435" cy="2042160"/>
          </a:xfrm>
        </p:grpSpPr>
        <p:sp>
          <p:nvSpPr>
            <p:cNvPr id="7" name="object 7"/>
            <p:cNvSpPr/>
            <p:nvPr/>
          </p:nvSpPr>
          <p:spPr>
            <a:xfrm>
              <a:off x="17589641" y="7246882"/>
              <a:ext cx="559435" cy="2042160"/>
            </a:xfrm>
            <a:custGeom>
              <a:avLst/>
              <a:gdLst/>
              <a:ahLst/>
              <a:cxnLst/>
              <a:rect l="l" t="t" r="r" b="b"/>
              <a:pathLst>
                <a:path w="559434" h="2042159">
                  <a:moveTo>
                    <a:pt x="469690" y="2041990"/>
                  </a:moveTo>
                  <a:lnTo>
                    <a:pt x="89171" y="2041990"/>
                  </a:lnTo>
                  <a:lnTo>
                    <a:pt x="64383" y="2036968"/>
                  </a:lnTo>
                  <a:lnTo>
                    <a:pt x="30898" y="2014365"/>
                  </a:lnTo>
                  <a:lnTo>
                    <a:pt x="8295" y="1980880"/>
                  </a:lnTo>
                  <a:lnTo>
                    <a:pt x="0" y="1939940"/>
                  </a:lnTo>
                  <a:lnTo>
                    <a:pt x="0" y="105323"/>
                  </a:lnTo>
                  <a:lnTo>
                    <a:pt x="8295" y="64382"/>
                  </a:lnTo>
                  <a:lnTo>
                    <a:pt x="30898" y="30898"/>
                  </a:lnTo>
                  <a:lnTo>
                    <a:pt x="64383" y="8295"/>
                  </a:lnTo>
                  <a:lnTo>
                    <a:pt x="105324" y="0"/>
                  </a:lnTo>
                  <a:lnTo>
                    <a:pt x="453537" y="0"/>
                  </a:lnTo>
                  <a:lnTo>
                    <a:pt x="494477" y="8295"/>
                  </a:lnTo>
                  <a:lnTo>
                    <a:pt x="527961" y="30898"/>
                  </a:lnTo>
                  <a:lnTo>
                    <a:pt x="550564" y="64382"/>
                  </a:lnTo>
                  <a:lnTo>
                    <a:pt x="558859" y="105323"/>
                  </a:lnTo>
                  <a:lnTo>
                    <a:pt x="558859" y="1939940"/>
                  </a:lnTo>
                  <a:lnTo>
                    <a:pt x="550564" y="1980880"/>
                  </a:lnTo>
                  <a:lnTo>
                    <a:pt x="527961" y="2014365"/>
                  </a:lnTo>
                  <a:lnTo>
                    <a:pt x="494477" y="2036968"/>
                  </a:lnTo>
                  <a:lnTo>
                    <a:pt x="469690" y="2041990"/>
                  </a:lnTo>
                  <a:close/>
                </a:path>
              </a:pathLst>
            </a:custGeom>
            <a:solidFill>
              <a:srgbClr val="DEB8CA"/>
            </a:solidFill>
          </p:spPr>
          <p:txBody>
            <a:bodyPr wrap="square" lIns="0" tIns="0" rIns="0" bIns="0" rtlCol="0"/>
            <a:lstStyle/>
            <a:p>
              <a:endParaRPr dirty="0"/>
            </a:p>
          </p:txBody>
        </p:sp>
        <p:sp>
          <p:nvSpPr>
            <p:cNvPr id="8" name="object 8"/>
            <p:cNvSpPr/>
            <p:nvPr/>
          </p:nvSpPr>
          <p:spPr>
            <a:xfrm>
              <a:off x="17766798" y="8124462"/>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9" name="object 9"/>
            <p:cNvSpPr/>
            <p:nvPr/>
          </p:nvSpPr>
          <p:spPr>
            <a:xfrm>
              <a:off x="17766798" y="8269514"/>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10" name="object 10"/>
            <p:cNvSpPr/>
            <p:nvPr/>
          </p:nvSpPr>
          <p:spPr>
            <a:xfrm>
              <a:off x="17766798" y="8414565"/>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grpSp>
      <p:sp>
        <p:nvSpPr>
          <p:cNvPr id="16" name="object 16"/>
          <p:cNvSpPr txBox="1"/>
          <p:nvPr/>
        </p:nvSpPr>
        <p:spPr>
          <a:xfrm>
            <a:off x="5255693" y="3461858"/>
            <a:ext cx="6550659" cy="1549400"/>
          </a:xfrm>
          <a:prstGeom prst="rect">
            <a:avLst/>
          </a:prstGeom>
        </p:spPr>
        <p:txBody>
          <a:bodyPr vert="horz" wrap="square" lIns="0" tIns="12700" rIns="0" bIns="0" rtlCol="0">
            <a:spAutoFit/>
          </a:bodyPr>
          <a:lstStyle/>
          <a:p>
            <a:pPr marL="12700">
              <a:lnSpc>
                <a:spcPct val="100000"/>
              </a:lnSpc>
              <a:spcBef>
                <a:spcPts val="100"/>
              </a:spcBef>
            </a:pPr>
            <a:r>
              <a:rPr sz="10000" b="1" spc="250" dirty="0">
                <a:solidFill>
                  <a:schemeClr val="tx1">
                    <a:lumMod val="95000"/>
                    <a:lumOff val="5000"/>
                  </a:schemeClr>
                </a:solidFill>
                <a:latin typeface="Trebuchet MS"/>
                <a:cs typeface="Trebuchet MS"/>
              </a:rPr>
              <a:t>Thank</a:t>
            </a:r>
            <a:r>
              <a:rPr sz="10000" b="1" spc="-235" dirty="0">
                <a:solidFill>
                  <a:schemeClr val="tx1">
                    <a:lumMod val="95000"/>
                    <a:lumOff val="5000"/>
                  </a:schemeClr>
                </a:solidFill>
                <a:latin typeface="Trebuchet MS"/>
                <a:cs typeface="Trebuchet MS"/>
              </a:rPr>
              <a:t> </a:t>
            </a:r>
            <a:r>
              <a:rPr sz="10000" b="1" spc="254" dirty="0">
                <a:solidFill>
                  <a:schemeClr val="tx1">
                    <a:lumMod val="95000"/>
                    <a:lumOff val="5000"/>
                  </a:schemeClr>
                </a:solidFill>
                <a:latin typeface="Trebuchet MS"/>
                <a:cs typeface="Trebuchet MS"/>
              </a:rPr>
              <a:t>You</a:t>
            </a:r>
            <a:endParaRPr sz="10000" dirty="0">
              <a:solidFill>
                <a:schemeClr val="tx1">
                  <a:lumMod val="95000"/>
                  <a:lumOff val="5000"/>
                </a:schemeClr>
              </a:solidFill>
              <a:latin typeface="Trebuchet MS"/>
              <a:cs typeface="Trebuchet MS"/>
            </a:endParaRPr>
          </a:p>
        </p:txBody>
      </p:sp>
      <p:grpSp>
        <p:nvGrpSpPr>
          <p:cNvPr id="17" name="object 17"/>
          <p:cNvGrpSpPr/>
          <p:nvPr/>
        </p:nvGrpSpPr>
        <p:grpSpPr>
          <a:xfrm>
            <a:off x="1803661" y="1316094"/>
            <a:ext cx="13325475" cy="419100"/>
            <a:chOff x="1803661" y="1316094"/>
            <a:chExt cx="13325475" cy="419100"/>
          </a:xfrm>
        </p:grpSpPr>
        <p:sp>
          <p:nvSpPr>
            <p:cNvPr id="18" name="object 18"/>
            <p:cNvSpPr/>
            <p:nvPr/>
          </p:nvSpPr>
          <p:spPr>
            <a:xfrm>
              <a:off x="1803654" y="1348142"/>
              <a:ext cx="1390650" cy="309880"/>
            </a:xfrm>
            <a:custGeom>
              <a:avLst/>
              <a:gdLst/>
              <a:ahLst/>
              <a:cxnLst/>
              <a:rect l="l" t="t" r="r" b="b"/>
              <a:pathLst>
                <a:path w="1390650" h="309880">
                  <a:moveTo>
                    <a:pt x="309613" y="154813"/>
                  </a:moveTo>
                  <a:lnTo>
                    <a:pt x="301726" y="105879"/>
                  </a:lnTo>
                  <a:lnTo>
                    <a:pt x="279742" y="63385"/>
                  </a:lnTo>
                  <a:lnTo>
                    <a:pt x="246240" y="29870"/>
                  </a:lnTo>
                  <a:lnTo>
                    <a:pt x="203746" y="7886"/>
                  </a:lnTo>
                  <a:lnTo>
                    <a:pt x="154813" y="0"/>
                  </a:lnTo>
                  <a:lnTo>
                    <a:pt x="105879" y="7886"/>
                  </a:lnTo>
                  <a:lnTo>
                    <a:pt x="63385" y="29870"/>
                  </a:lnTo>
                  <a:lnTo>
                    <a:pt x="29870" y="63385"/>
                  </a:lnTo>
                  <a:lnTo>
                    <a:pt x="7899" y="105879"/>
                  </a:lnTo>
                  <a:lnTo>
                    <a:pt x="0" y="154813"/>
                  </a:lnTo>
                  <a:lnTo>
                    <a:pt x="7899" y="203733"/>
                  </a:lnTo>
                  <a:lnTo>
                    <a:pt x="29870" y="246240"/>
                  </a:lnTo>
                  <a:lnTo>
                    <a:pt x="63385" y="279742"/>
                  </a:lnTo>
                  <a:lnTo>
                    <a:pt x="105879" y="301726"/>
                  </a:lnTo>
                  <a:lnTo>
                    <a:pt x="154813" y="309613"/>
                  </a:lnTo>
                  <a:lnTo>
                    <a:pt x="203746" y="301726"/>
                  </a:lnTo>
                  <a:lnTo>
                    <a:pt x="246240" y="279742"/>
                  </a:lnTo>
                  <a:lnTo>
                    <a:pt x="279742" y="246240"/>
                  </a:lnTo>
                  <a:lnTo>
                    <a:pt x="301726" y="203733"/>
                  </a:lnTo>
                  <a:lnTo>
                    <a:pt x="309613" y="154813"/>
                  </a:lnTo>
                  <a:close/>
                </a:path>
                <a:path w="1390650" h="309880">
                  <a:moveTo>
                    <a:pt x="850011" y="154813"/>
                  </a:moveTo>
                  <a:lnTo>
                    <a:pt x="842111" y="105879"/>
                  </a:lnTo>
                  <a:lnTo>
                    <a:pt x="820140" y="63385"/>
                  </a:lnTo>
                  <a:lnTo>
                    <a:pt x="786625" y="29870"/>
                  </a:lnTo>
                  <a:lnTo>
                    <a:pt x="744131" y="7886"/>
                  </a:lnTo>
                  <a:lnTo>
                    <a:pt x="695198" y="0"/>
                  </a:lnTo>
                  <a:lnTo>
                    <a:pt x="646264" y="7886"/>
                  </a:lnTo>
                  <a:lnTo>
                    <a:pt x="603770" y="29870"/>
                  </a:lnTo>
                  <a:lnTo>
                    <a:pt x="570255" y="63385"/>
                  </a:lnTo>
                  <a:lnTo>
                    <a:pt x="548284" y="105879"/>
                  </a:lnTo>
                  <a:lnTo>
                    <a:pt x="540385" y="154813"/>
                  </a:lnTo>
                  <a:lnTo>
                    <a:pt x="548284" y="203733"/>
                  </a:lnTo>
                  <a:lnTo>
                    <a:pt x="570255" y="246240"/>
                  </a:lnTo>
                  <a:lnTo>
                    <a:pt x="603770" y="279742"/>
                  </a:lnTo>
                  <a:lnTo>
                    <a:pt x="646264" y="301726"/>
                  </a:lnTo>
                  <a:lnTo>
                    <a:pt x="695198" y="309613"/>
                  </a:lnTo>
                  <a:lnTo>
                    <a:pt x="744131" y="301726"/>
                  </a:lnTo>
                  <a:lnTo>
                    <a:pt x="786625" y="279742"/>
                  </a:lnTo>
                  <a:lnTo>
                    <a:pt x="820140" y="246240"/>
                  </a:lnTo>
                  <a:lnTo>
                    <a:pt x="842111" y="203733"/>
                  </a:lnTo>
                  <a:lnTo>
                    <a:pt x="850011" y="154813"/>
                  </a:lnTo>
                  <a:close/>
                </a:path>
                <a:path w="1390650" h="309880">
                  <a:moveTo>
                    <a:pt x="1390396" y="154813"/>
                  </a:moveTo>
                  <a:lnTo>
                    <a:pt x="1382509" y="105879"/>
                  </a:lnTo>
                  <a:lnTo>
                    <a:pt x="1360525" y="63385"/>
                  </a:lnTo>
                  <a:lnTo>
                    <a:pt x="1327010" y="29870"/>
                  </a:lnTo>
                  <a:lnTo>
                    <a:pt x="1284516" y="7886"/>
                  </a:lnTo>
                  <a:lnTo>
                    <a:pt x="1235583" y="0"/>
                  </a:lnTo>
                  <a:lnTo>
                    <a:pt x="1186662" y="7886"/>
                  </a:lnTo>
                  <a:lnTo>
                    <a:pt x="1144155" y="29870"/>
                  </a:lnTo>
                  <a:lnTo>
                    <a:pt x="1110653" y="63385"/>
                  </a:lnTo>
                  <a:lnTo>
                    <a:pt x="1088669" y="105879"/>
                  </a:lnTo>
                  <a:lnTo>
                    <a:pt x="1080782" y="154813"/>
                  </a:lnTo>
                  <a:lnTo>
                    <a:pt x="1088669" y="203733"/>
                  </a:lnTo>
                  <a:lnTo>
                    <a:pt x="1110653" y="246240"/>
                  </a:lnTo>
                  <a:lnTo>
                    <a:pt x="1144155" y="279742"/>
                  </a:lnTo>
                  <a:lnTo>
                    <a:pt x="1186662" y="301726"/>
                  </a:lnTo>
                  <a:lnTo>
                    <a:pt x="1235583" y="309613"/>
                  </a:lnTo>
                  <a:lnTo>
                    <a:pt x="1284516" y="301726"/>
                  </a:lnTo>
                  <a:lnTo>
                    <a:pt x="1327010" y="279742"/>
                  </a:lnTo>
                  <a:lnTo>
                    <a:pt x="1360525" y="246240"/>
                  </a:lnTo>
                  <a:lnTo>
                    <a:pt x="1382509" y="203733"/>
                  </a:lnTo>
                  <a:lnTo>
                    <a:pt x="1390396" y="154813"/>
                  </a:lnTo>
                  <a:close/>
                </a:path>
              </a:pathLst>
            </a:custGeom>
            <a:solidFill>
              <a:srgbClr val="FFF2EC"/>
            </a:solidFill>
          </p:spPr>
          <p:txBody>
            <a:bodyPr wrap="square" lIns="0" tIns="0" rIns="0" bIns="0" rtlCol="0"/>
            <a:lstStyle/>
            <a:p>
              <a:endParaRPr dirty="0"/>
            </a:p>
          </p:txBody>
        </p:sp>
        <p:pic>
          <p:nvPicPr>
            <p:cNvPr id="19" name="object 19"/>
            <p:cNvPicPr/>
            <p:nvPr/>
          </p:nvPicPr>
          <p:blipFill>
            <a:blip r:embed="rId2" cstate="print"/>
            <a:stretch>
              <a:fillRect/>
            </a:stretch>
          </p:blipFill>
          <p:spPr>
            <a:xfrm>
              <a:off x="14728647" y="1319368"/>
              <a:ext cx="400049" cy="400049"/>
            </a:xfrm>
            <a:prstGeom prst="rect">
              <a:avLst/>
            </a:prstGeom>
          </p:spPr>
        </p:pic>
        <p:pic>
          <p:nvPicPr>
            <p:cNvPr id="20" name="object 20"/>
            <p:cNvPicPr/>
            <p:nvPr/>
          </p:nvPicPr>
          <p:blipFill>
            <a:blip r:embed="rId3" cstate="print"/>
            <a:stretch>
              <a:fillRect/>
            </a:stretch>
          </p:blipFill>
          <p:spPr>
            <a:xfrm>
              <a:off x="13932897" y="1316094"/>
              <a:ext cx="419099" cy="419099"/>
            </a:xfrm>
            <a:prstGeom prst="rect">
              <a:avLst/>
            </a:prstGeom>
          </p:spPr>
        </p:pic>
      </p:gr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D5E4"/>
          </a:solidFill>
        </p:spPr>
        <p:txBody>
          <a:bodyPr wrap="square" lIns="0" tIns="0" rIns="0" bIns="0" rtlCol="0"/>
          <a:lstStyle/>
          <a:p>
            <a:endParaRPr dirty="0"/>
          </a:p>
        </p:txBody>
      </p:sp>
      <p:grpSp>
        <p:nvGrpSpPr>
          <p:cNvPr id="3" name="object 3"/>
          <p:cNvGrpSpPr/>
          <p:nvPr/>
        </p:nvGrpSpPr>
        <p:grpSpPr>
          <a:xfrm>
            <a:off x="1403520" y="1028700"/>
            <a:ext cx="14618969" cy="8447405"/>
            <a:chOff x="1403520" y="1028700"/>
            <a:chExt cx="14618969" cy="8447405"/>
          </a:xfrm>
        </p:grpSpPr>
        <p:sp>
          <p:nvSpPr>
            <p:cNvPr id="4" name="object 4"/>
            <p:cNvSpPr/>
            <p:nvPr/>
          </p:nvSpPr>
          <p:spPr>
            <a:xfrm>
              <a:off x="1746511" y="1357662"/>
              <a:ext cx="14276069" cy="8118475"/>
            </a:xfrm>
            <a:custGeom>
              <a:avLst/>
              <a:gdLst/>
              <a:ahLst/>
              <a:cxnLst/>
              <a:rect l="l" t="t" r="r" b="b"/>
              <a:pathLst>
                <a:path w="14276069" h="8118475">
                  <a:moveTo>
                    <a:pt x="14026197" y="8118200"/>
                  </a:moveTo>
                  <a:lnTo>
                    <a:pt x="250271" y="8118200"/>
                  </a:lnTo>
                  <a:lnTo>
                    <a:pt x="205368" y="8114158"/>
                  </a:lnTo>
                  <a:lnTo>
                    <a:pt x="163071" y="8102506"/>
                  </a:lnTo>
                  <a:lnTo>
                    <a:pt x="124095" y="8083961"/>
                  </a:lnTo>
                  <a:lnTo>
                    <a:pt x="89154" y="8059235"/>
                  </a:lnTo>
                  <a:lnTo>
                    <a:pt x="58964" y="8029045"/>
                  </a:lnTo>
                  <a:lnTo>
                    <a:pt x="34239" y="7994105"/>
                  </a:lnTo>
                  <a:lnTo>
                    <a:pt x="15693" y="7955129"/>
                  </a:lnTo>
                  <a:lnTo>
                    <a:pt x="4042" y="7912832"/>
                  </a:lnTo>
                  <a:lnTo>
                    <a:pt x="0" y="7867930"/>
                  </a:lnTo>
                  <a:lnTo>
                    <a:pt x="0" y="250270"/>
                  </a:lnTo>
                  <a:lnTo>
                    <a:pt x="4042" y="205368"/>
                  </a:lnTo>
                  <a:lnTo>
                    <a:pt x="15693" y="163071"/>
                  </a:lnTo>
                  <a:lnTo>
                    <a:pt x="34239" y="124095"/>
                  </a:lnTo>
                  <a:lnTo>
                    <a:pt x="58964" y="89155"/>
                  </a:lnTo>
                  <a:lnTo>
                    <a:pt x="89154" y="58964"/>
                  </a:lnTo>
                  <a:lnTo>
                    <a:pt x="124095" y="34239"/>
                  </a:lnTo>
                  <a:lnTo>
                    <a:pt x="163071" y="15694"/>
                  </a:lnTo>
                  <a:lnTo>
                    <a:pt x="205368" y="4042"/>
                  </a:lnTo>
                  <a:lnTo>
                    <a:pt x="250271" y="0"/>
                  </a:lnTo>
                  <a:lnTo>
                    <a:pt x="14026197" y="0"/>
                  </a:lnTo>
                  <a:lnTo>
                    <a:pt x="14071101" y="4042"/>
                  </a:lnTo>
                  <a:lnTo>
                    <a:pt x="14113398" y="15694"/>
                  </a:lnTo>
                  <a:lnTo>
                    <a:pt x="14152374" y="34239"/>
                  </a:lnTo>
                  <a:lnTo>
                    <a:pt x="14187314" y="58964"/>
                  </a:lnTo>
                  <a:lnTo>
                    <a:pt x="14217504" y="89155"/>
                  </a:lnTo>
                  <a:lnTo>
                    <a:pt x="14242230" y="124095"/>
                  </a:lnTo>
                  <a:lnTo>
                    <a:pt x="14260776" y="163071"/>
                  </a:lnTo>
                  <a:lnTo>
                    <a:pt x="14272427" y="205368"/>
                  </a:lnTo>
                  <a:lnTo>
                    <a:pt x="14275711" y="241843"/>
                  </a:lnTo>
                  <a:lnTo>
                    <a:pt x="14275711" y="7876357"/>
                  </a:lnTo>
                  <a:lnTo>
                    <a:pt x="14260776" y="7955129"/>
                  </a:lnTo>
                  <a:lnTo>
                    <a:pt x="14242230" y="7994105"/>
                  </a:lnTo>
                  <a:lnTo>
                    <a:pt x="14217504" y="8029045"/>
                  </a:lnTo>
                  <a:lnTo>
                    <a:pt x="14187314" y="8059235"/>
                  </a:lnTo>
                  <a:lnTo>
                    <a:pt x="14152374" y="8083961"/>
                  </a:lnTo>
                  <a:lnTo>
                    <a:pt x="14113398" y="8102506"/>
                  </a:lnTo>
                  <a:lnTo>
                    <a:pt x="14071101" y="8114158"/>
                  </a:lnTo>
                  <a:lnTo>
                    <a:pt x="14026197" y="8118200"/>
                  </a:lnTo>
                  <a:close/>
                </a:path>
              </a:pathLst>
            </a:custGeom>
            <a:solidFill>
              <a:srgbClr val="DEB8CA"/>
            </a:solidFill>
          </p:spPr>
          <p:txBody>
            <a:bodyPr wrap="square" lIns="0" tIns="0" rIns="0" bIns="0" rtlCol="0"/>
            <a:lstStyle/>
            <a:p>
              <a:endParaRPr dirty="0"/>
            </a:p>
          </p:txBody>
        </p:sp>
        <p:sp>
          <p:nvSpPr>
            <p:cNvPr id="5" name="object 5"/>
            <p:cNvSpPr/>
            <p:nvPr/>
          </p:nvSpPr>
          <p:spPr>
            <a:xfrm>
              <a:off x="1403520" y="1028700"/>
              <a:ext cx="14276069" cy="8118475"/>
            </a:xfrm>
            <a:custGeom>
              <a:avLst/>
              <a:gdLst/>
              <a:ahLst/>
              <a:cxnLst/>
              <a:rect l="l" t="t" r="r" b="b"/>
              <a:pathLst>
                <a:path w="14276069" h="8118475">
                  <a:moveTo>
                    <a:pt x="14026198" y="8118200"/>
                  </a:moveTo>
                  <a:lnTo>
                    <a:pt x="250271" y="8118200"/>
                  </a:lnTo>
                  <a:lnTo>
                    <a:pt x="205368" y="8114157"/>
                  </a:lnTo>
                  <a:lnTo>
                    <a:pt x="163071" y="8102506"/>
                  </a:lnTo>
                  <a:lnTo>
                    <a:pt x="124095" y="8083960"/>
                  </a:lnTo>
                  <a:lnTo>
                    <a:pt x="89155" y="8059235"/>
                  </a:lnTo>
                  <a:lnTo>
                    <a:pt x="58964" y="8029045"/>
                  </a:lnTo>
                  <a:lnTo>
                    <a:pt x="34239" y="7994105"/>
                  </a:lnTo>
                  <a:lnTo>
                    <a:pt x="15694" y="7955129"/>
                  </a:lnTo>
                  <a:lnTo>
                    <a:pt x="4042" y="7912832"/>
                  </a:lnTo>
                  <a:lnTo>
                    <a:pt x="0" y="7867928"/>
                  </a:lnTo>
                  <a:lnTo>
                    <a:pt x="0" y="250271"/>
                  </a:lnTo>
                  <a:lnTo>
                    <a:pt x="4042" y="205368"/>
                  </a:lnTo>
                  <a:lnTo>
                    <a:pt x="15694" y="163071"/>
                  </a:lnTo>
                  <a:lnTo>
                    <a:pt x="34239" y="124095"/>
                  </a:lnTo>
                  <a:lnTo>
                    <a:pt x="58964" y="89154"/>
                  </a:lnTo>
                  <a:lnTo>
                    <a:pt x="89155" y="58964"/>
                  </a:lnTo>
                  <a:lnTo>
                    <a:pt x="124095" y="34239"/>
                  </a:lnTo>
                  <a:lnTo>
                    <a:pt x="163071" y="15693"/>
                  </a:lnTo>
                  <a:lnTo>
                    <a:pt x="205368" y="4042"/>
                  </a:lnTo>
                  <a:lnTo>
                    <a:pt x="250267" y="0"/>
                  </a:lnTo>
                  <a:lnTo>
                    <a:pt x="14026202" y="0"/>
                  </a:lnTo>
                  <a:lnTo>
                    <a:pt x="14071101" y="4042"/>
                  </a:lnTo>
                  <a:lnTo>
                    <a:pt x="14113398" y="15693"/>
                  </a:lnTo>
                  <a:lnTo>
                    <a:pt x="14152374" y="34239"/>
                  </a:lnTo>
                  <a:lnTo>
                    <a:pt x="14187314" y="58964"/>
                  </a:lnTo>
                  <a:lnTo>
                    <a:pt x="14217505" y="89154"/>
                  </a:lnTo>
                  <a:lnTo>
                    <a:pt x="14242230" y="124095"/>
                  </a:lnTo>
                  <a:lnTo>
                    <a:pt x="14260776" y="163071"/>
                  </a:lnTo>
                  <a:lnTo>
                    <a:pt x="14272427" y="205368"/>
                  </a:lnTo>
                  <a:lnTo>
                    <a:pt x="14275711" y="241839"/>
                  </a:lnTo>
                  <a:lnTo>
                    <a:pt x="14275711" y="7876360"/>
                  </a:lnTo>
                  <a:lnTo>
                    <a:pt x="14260776" y="7955129"/>
                  </a:lnTo>
                  <a:lnTo>
                    <a:pt x="14242230" y="7994105"/>
                  </a:lnTo>
                  <a:lnTo>
                    <a:pt x="14217505" y="8029045"/>
                  </a:lnTo>
                  <a:lnTo>
                    <a:pt x="14187314" y="8059235"/>
                  </a:lnTo>
                  <a:lnTo>
                    <a:pt x="14152374" y="8083960"/>
                  </a:lnTo>
                  <a:lnTo>
                    <a:pt x="14113398" y="8102506"/>
                  </a:lnTo>
                  <a:lnTo>
                    <a:pt x="14071101" y="8114157"/>
                  </a:lnTo>
                  <a:lnTo>
                    <a:pt x="14026198" y="8118200"/>
                  </a:lnTo>
                  <a:close/>
                </a:path>
              </a:pathLst>
            </a:custGeom>
            <a:solidFill>
              <a:srgbClr val="664253"/>
            </a:solidFill>
          </p:spPr>
          <p:txBody>
            <a:bodyPr wrap="square" lIns="0" tIns="0" rIns="0" bIns="0" rtlCol="0"/>
            <a:lstStyle/>
            <a:p>
              <a:endParaRPr dirty="0"/>
            </a:p>
          </p:txBody>
        </p:sp>
      </p:grpSp>
      <p:sp>
        <p:nvSpPr>
          <p:cNvPr id="6" name="object 6"/>
          <p:cNvSpPr txBox="1"/>
          <p:nvPr/>
        </p:nvSpPr>
        <p:spPr>
          <a:xfrm>
            <a:off x="1480662" y="2867873"/>
            <a:ext cx="13911738" cy="2993768"/>
          </a:xfrm>
          <a:prstGeom prst="rect">
            <a:avLst/>
          </a:prstGeom>
        </p:spPr>
        <p:txBody>
          <a:bodyPr vert="horz" wrap="square" lIns="0" tIns="13335" rIns="0" bIns="0" rtlCol="0">
            <a:spAutoFit/>
          </a:bodyPr>
          <a:lstStyle/>
          <a:p>
            <a:pPr marL="12700" marR="1160145">
              <a:lnSpc>
                <a:spcPct val="100299"/>
              </a:lnSpc>
              <a:spcBef>
                <a:spcPts val="105"/>
              </a:spcBef>
            </a:pPr>
            <a:r>
              <a:rPr lang="en-US" sz="4800" b="1" spc="330" dirty="0" smtClean="0">
                <a:solidFill>
                  <a:srgbClr val="FFF2EC"/>
                </a:solidFill>
                <a:latin typeface="Trebuchet MS"/>
                <a:cs typeface="Trebuchet MS"/>
              </a:rPr>
              <a:t>202200719010104</a:t>
            </a:r>
            <a:r>
              <a:rPr lang="en-US" sz="4800" b="1" spc="330" dirty="0">
                <a:solidFill>
                  <a:srgbClr val="FFF2EC"/>
                </a:solidFill>
                <a:latin typeface="Trebuchet MS"/>
                <a:cs typeface="Trebuchet MS"/>
              </a:rPr>
              <a:t> </a:t>
            </a:r>
            <a:r>
              <a:rPr sz="4800" b="1" spc="535" dirty="0" smtClean="0">
                <a:solidFill>
                  <a:srgbClr val="FFF2EC"/>
                </a:solidFill>
                <a:latin typeface="Trebuchet MS"/>
                <a:cs typeface="Trebuchet MS"/>
              </a:rPr>
              <a:t>- </a:t>
            </a:r>
            <a:r>
              <a:rPr sz="4800" b="1" spc="5" dirty="0" smtClean="0">
                <a:solidFill>
                  <a:srgbClr val="FFF2EC"/>
                </a:solidFill>
                <a:latin typeface="Trebuchet MS"/>
                <a:cs typeface="Trebuchet MS"/>
              </a:rPr>
              <a:t>Nikhil </a:t>
            </a:r>
            <a:r>
              <a:rPr sz="4800" b="1" spc="25" dirty="0" smtClean="0">
                <a:solidFill>
                  <a:srgbClr val="FFF2EC"/>
                </a:solidFill>
                <a:latin typeface="Trebuchet MS"/>
                <a:cs typeface="Trebuchet MS"/>
              </a:rPr>
              <a:t>patel </a:t>
            </a:r>
            <a:r>
              <a:rPr sz="4800" b="1" spc="30" dirty="0" smtClean="0">
                <a:solidFill>
                  <a:srgbClr val="FFF2EC"/>
                </a:solidFill>
                <a:latin typeface="Trebuchet MS"/>
                <a:cs typeface="Trebuchet MS"/>
              </a:rPr>
              <a:t> </a:t>
            </a:r>
            <a:endParaRPr lang="en-US" sz="4800" b="1" spc="330" dirty="0">
              <a:solidFill>
                <a:srgbClr val="FFF2EC"/>
              </a:solidFill>
              <a:latin typeface="Trebuchet MS"/>
              <a:cs typeface="Trebuchet MS"/>
            </a:endParaRPr>
          </a:p>
          <a:p>
            <a:pPr marL="12700" marR="1160145">
              <a:lnSpc>
                <a:spcPct val="100299"/>
              </a:lnSpc>
              <a:spcBef>
                <a:spcPts val="105"/>
              </a:spcBef>
            </a:pPr>
            <a:r>
              <a:rPr lang="en-US" sz="4800" b="1" spc="330" dirty="0" smtClean="0">
                <a:solidFill>
                  <a:srgbClr val="FFF2EC"/>
                </a:solidFill>
                <a:latin typeface="Trebuchet MS"/>
                <a:cs typeface="Trebuchet MS"/>
              </a:rPr>
              <a:t>202200719010082 – RahulChaurashiya</a:t>
            </a:r>
            <a:r>
              <a:rPr sz="4800" b="1" spc="-240" dirty="0" smtClean="0">
                <a:solidFill>
                  <a:srgbClr val="FFF2EC"/>
                </a:solidFill>
                <a:latin typeface="Trebuchet MS"/>
                <a:cs typeface="Trebuchet MS"/>
              </a:rPr>
              <a:t> </a:t>
            </a:r>
            <a:endParaRPr lang="en-US" sz="4800" b="1" dirty="0" smtClean="0">
              <a:solidFill>
                <a:srgbClr val="FFF2EC"/>
              </a:solidFill>
              <a:latin typeface="Trebuchet MS"/>
              <a:cs typeface="Trebuchet MS"/>
            </a:endParaRPr>
          </a:p>
          <a:p>
            <a:pPr marL="12700" marR="1160145">
              <a:lnSpc>
                <a:spcPct val="100299"/>
              </a:lnSpc>
              <a:spcBef>
                <a:spcPts val="105"/>
              </a:spcBef>
            </a:pPr>
            <a:r>
              <a:rPr sz="4800" b="1" spc="-2350" dirty="0" smtClean="0">
                <a:solidFill>
                  <a:srgbClr val="FFF2EC"/>
                </a:solidFill>
                <a:latin typeface="Trebuchet MS"/>
                <a:cs typeface="Trebuchet MS"/>
              </a:rPr>
              <a:t> </a:t>
            </a:r>
            <a:r>
              <a:rPr lang="en-US" sz="4800" b="1" spc="330" dirty="0" smtClean="0">
                <a:solidFill>
                  <a:srgbClr val="FFF2EC"/>
                </a:solidFill>
                <a:latin typeface="Trebuchet MS"/>
                <a:cs typeface="Trebuchet MS"/>
              </a:rPr>
              <a:t>202200719010110</a:t>
            </a:r>
            <a:r>
              <a:rPr sz="4800" b="1" spc="-245" dirty="0" smtClean="0">
                <a:solidFill>
                  <a:srgbClr val="FFF2EC"/>
                </a:solidFill>
                <a:latin typeface="Trebuchet MS"/>
                <a:cs typeface="Trebuchet MS"/>
              </a:rPr>
              <a:t> </a:t>
            </a:r>
            <a:r>
              <a:rPr lang="en-US" sz="4800" b="1" spc="535" dirty="0" smtClean="0">
                <a:solidFill>
                  <a:srgbClr val="FFF2EC"/>
                </a:solidFill>
                <a:latin typeface="Trebuchet MS"/>
                <a:cs typeface="Trebuchet MS"/>
              </a:rPr>
              <a:t>–</a:t>
            </a:r>
            <a:r>
              <a:rPr sz="4800" b="1" spc="-240" dirty="0" smtClean="0">
                <a:solidFill>
                  <a:srgbClr val="FFF2EC"/>
                </a:solidFill>
                <a:latin typeface="Trebuchet MS"/>
                <a:cs typeface="Trebuchet MS"/>
              </a:rPr>
              <a:t> </a:t>
            </a:r>
            <a:r>
              <a:rPr lang="en-US" sz="4800" b="1" spc="-15" dirty="0" smtClean="0">
                <a:solidFill>
                  <a:srgbClr val="FFF2EC"/>
                </a:solidFill>
                <a:latin typeface="Trebuchet MS"/>
                <a:cs typeface="Trebuchet MS"/>
              </a:rPr>
              <a:t>Ramani Harsh</a:t>
            </a:r>
            <a:endParaRPr sz="4800" dirty="0" smtClean="0">
              <a:latin typeface="Trebuchet MS"/>
              <a:cs typeface="Trebuchet MS"/>
            </a:endParaRPr>
          </a:p>
          <a:p>
            <a:pPr marL="12700">
              <a:lnSpc>
                <a:spcPct val="100000"/>
              </a:lnSpc>
              <a:spcBef>
                <a:spcPts val="30"/>
              </a:spcBef>
            </a:pPr>
            <a:r>
              <a:rPr lang="en-US" sz="4800" b="1" spc="330" dirty="0" smtClean="0">
                <a:solidFill>
                  <a:srgbClr val="FFF2EC"/>
                </a:solidFill>
                <a:latin typeface="Trebuchet MS"/>
                <a:cs typeface="Trebuchet MS"/>
              </a:rPr>
              <a:t>202200719010137 – siroya smit</a:t>
            </a:r>
            <a:endParaRPr sz="4800" dirty="0">
              <a:latin typeface="Trebuchet MS"/>
              <a:cs typeface="Trebuchet MS"/>
            </a:endParaRPr>
          </a:p>
        </p:txBody>
      </p:sp>
      <p:grpSp>
        <p:nvGrpSpPr>
          <p:cNvPr id="7" name="object 7"/>
          <p:cNvGrpSpPr/>
          <p:nvPr/>
        </p:nvGrpSpPr>
        <p:grpSpPr>
          <a:xfrm>
            <a:off x="17450142" y="0"/>
            <a:ext cx="838200" cy="10287000"/>
            <a:chOff x="17450142" y="0"/>
            <a:chExt cx="838200" cy="10287000"/>
          </a:xfrm>
        </p:grpSpPr>
        <p:sp>
          <p:nvSpPr>
            <p:cNvPr id="8" name="object 8"/>
            <p:cNvSpPr/>
            <p:nvPr/>
          </p:nvSpPr>
          <p:spPr>
            <a:xfrm>
              <a:off x="17450142" y="0"/>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FF2EC"/>
            </a:solidFill>
          </p:spPr>
          <p:txBody>
            <a:bodyPr wrap="square" lIns="0" tIns="0" rIns="0" bIns="0" rtlCol="0"/>
            <a:lstStyle/>
            <a:p>
              <a:endParaRPr dirty="0"/>
            </a:p>
          </p:txBody>
        </p:sp>
        <p:sp>
          <p:nvSpPr>
            <p:cNvPr id="9" name="object 9"/>
            <p:cNvSpPr/>
            <p:nvPr/>
          </p:nvSpPr>
          <p:spPr>
            <a:xfrm>
              <a:off x="17693221" y="349655"/>
              <a:ext cx="328930" cy="9617075"/>
            </a:xfrm>
            <a:custGeom>
              <a:avLst/>
              <a:gdLst/>
              <a:ahLst/>
              <a:cxnLst/>
              <a:rect l="l" t="t" r="r" b="b"/>
              <a:pathLst>
                <a:path w="328930" h="9617075">
                  <a:moveTo>
                    <a:pt x="328828" y="9331846"/>
                  </a:moveTo>
                  <a:lnTo>
                    <a:pt x="0" y="9331846"/>
                  </a:lnTo>
                  <a:lnTo>
                    <a:pt x="164414" y="9616605"/>
                  </a:lnTo>
                  <a:lnTo>
                    <a:pt x="328828" y="9331846"/>
                  </a:lnTo>
                  <a:close/>
                </a:path>
                <a:path w="328930" h="961707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sp>
          <p:nvSpPr>
            <p:cNvPr id="10" name="object 10"/>
            <p:cNvSpPr/>
            <p:nvPr/>
          </p:nvSpPr>
          <p:spPr>
            <a:xfrm>
              <a:off x="17589641" y="1796769"/>
              <a:ext cx="559435" cy="2042160"/>
            </a:xfrm>
            <a:custGeom>
              <a:avLst/>
              <a:gdLst/>
              <a:ahLst/>
              <a:cxnLst/>
              <a:rect l="l" t="t" r="r" b="b"/>
              <a:pathLst>
                <a:path w="559434" h="2042160">
                  <a:moveTo>
                    <a:pt x="469691" y="2041990"/>
                  </a:moveTo>
                  <a:lnTo>
                    <a:pt x="89169" y="2041990"/>
                  </a:lnTo>
                  <a:lnTo>
                    <a:pt x="64383" y="2036968"/>
                  </a:lnTo>
                  <a:lnTo>
                    <a:pt x="30898" y="2014365"/>
                  </a:lnTo>
                  <a:lnTo>
                    <a:pt x="8295" y="1980880"/>
                  </a:lnTo>
                  <a:lnTo>
                    <a:pt x="0" y="1939940"/>
                  </a:lnTo>
                  <a:lnTo>
                    <a:pt x="0" y="105323"/>
                  </a:lnTo>
                  <a:lnTo>
                    <a:pt x="8295" y="64383"/>
                  </a:lnTo>
                  <a:lnTo>
                    <a:pt x="30898" y="30898"/>
                  </a:lnTo>
                  <a:lnTo>
                    <a:pt x="64383" y="8295"/>
                  </a:lnTo>
                  <a:lnTo>
                    <a:pt x="105324" y="0"/>
                  </a:lnTo>
                  <a:lnTo>
                    <a:pt x="453537" y="0"/>
                  </a:lnTo>
                  <a:lnTo>
                    <a:pt x="494477" y="8295"/>
                  </a:lnTo>
                  <a:lnTo>
                    <a:pt x="527961" y="30898"/>
                  </a:lnTo>
                  <a:lnTo>
                    <a:pt x="550564" y="64383"/>
                  </a:lnTo>
                  <a:lnTo>
                    <a:pt x="558859" y="105323"/>
                  </a:lnTo>
                  <a:lnTo>
                    <a:pt x="558859" y="1939940"/>
                  </a:lnTo>
                  <a:lnTo>
                    <a:pt x="550564" y="1980880"/>
                  </a:lnTo>
                  <a:lnTo>
                    <a:pt x="527961" y="2014365"/>
                  </a:lnTo>
                  <a:lnTo>
                    <a:pt x="494477" y="2036968"/>
                  </a:lnTo>
                  <a:lnTo>
                    <a:pt x="469691" y="2041990"/>
                  </a:lnTo>
                  <a:close/>
                </a:path>
              </a:pathLst>
            </a:custGeom>
            <a:solidFill>
              <a:srgbClr val="DEB8CA"/>
            </a:solidFill>
          </p:spPr>
          <p:txBody>
            <a:bodyPr wrap="square" lIns="0" tIns="0" rIns="0" bIns="0" rtlCol="0"/>
            <a:lstStyle/>
            <a:p>
              <a:endParaRPr dirty="0"/>
            </a:p>
          </p:txBody>
        </p:sp>
        <p:sp>
          <p:nvSpPr>
            <p:cNvPr id="11" name="object 11"/>
            <p:cNvSpPr/>
            <p:nvPr/>
          </p:nvSpPr>
          <p:spPr>
            <a:xfrm>
              <a:off x="17766798" y="2674349"/>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12" name="object 12"/>
            <p:cNvSpPr/>
            <p:nvPr/>
          </p:nvSpPr>
          <p:spPr>
            <a:xfrm>
              <a:off x="17766798" y="2819400"/>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13" name="object 13"/>
            <p:cNvSpPr/>
            <p:nvPr/>
          </p:nvSpPr>
          <p:spPr>
            <a:xfrm>
              <a:off x="17766798" y="2964451"/>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grpSp>
      <p:grpSp>
        <p:nvGrpSpPr>
          <p:cNvPr id="14" name="object 14"/>
          <p:cNvGrpSpPr/>
          <p:nvPr/>
        </p:nvGrpSpPr>
        <p:grpSpPr>
          <a:xfrm>
            <a:off x="1403522" y="1316094"/>
            <a:ext cx="14278610" cy="753110"/>
            <a:chOff x="1403522" y="1316094"/>
            <a:chExt cx="14278610" cy="753110"/>
          </a:xfrm>
        </p:grpSpPr>
        <p:sp>
          <p:nvSpPr>
            <p:cNvPr id="15" name="object 15"/>
            <p:cNvSpPr/>
            <p:nvPr/>
          </p:nvSpPr>
          <p:spPr>
            <a:xfrm>
              <a:off x="1422572" y="2031025"/>
              <a:ext cx="14240510" cy="19050"/>
            </a:xfrm>
            <a:custGeom>
              <a:avLst/>
              <a:gdLst/>
              <a:ahLst/>
              <a:cxnLst/>
              <a:rect l="l" t="t" r="r" b="b"/>
              <a:pathLst>
                <a:path w="14240510" h="19050">
                  <a:moveTo>
                    <a:pt x="0" y="0"/>
                  </a:moveTo>
                  <a:lnTo>
                    <a:pt x="14240002" y="19001"/>
                  </a:lnTo>
                </a:path>
              </a:pathLst>
            </a:custGeom>
            <a:ln w="38099">
              <a:solidFill>
                <a:srgbClr val="F5D5E4"/>
              </a:solidFill>
            </a:ln>
          </p:spPr>
          <p:txBody>
            <a:bodyPr wrap="square" lIns="0" tIns="0" rIns="0" bIns="0" rtlCol="0"/>
            <a:lstStyle/>
            <a:p>
              <a:endParaRPr dirty="0"/>
            </a:p>
          </p:txBody>
        </p:sp>
        <p:sp>
          <p:nvSpPr>
            <p:cNvPr id="16" name="object 16"/>
            <p:cNvSpPr/>
            <p:nvPr/>
          </p:nvSpPr>
          <p:spPr>
            <a:xfrm>
              <a:off x="1803654" y="1348142"/>
              <a:ext cx="1390650" cy="309880"/>
            </a:xfrm>
            <a:custGeom>
              <a:avLst/>
              <a:gdLst/>
              <a:ahLst/>
              <a:cxnLst/>
              <a:rect l="l" t="t" r="r" b="b"/>
              <a:pathLst>
                <a:path w="1390650" h="309880">
                  <a:moveTo>
                    <a:pt x="309613" y="154813"/>
                  </a:moveTo>
                  <a:lnTo>
                    <a:pt x="301726" y="105879"/>
                  </a:lnTo>
                  <a:lnTo>
                    <a:pt x="279742" y="63385"/>
                  </a:lnTo>
                  <a:lnTo>
                    <a:pt x="246240" y="29870"/>
                  </a:lnTo>
                  <a:lnTo>
                    <a:pt x="203746" y="7886"/>
                  </a:lnTo>
                  <a:lnTo>
                    <a:pt x="154813" y="0"/>
                  </a:lnTo>
                  <a:lnTo>
                    <a:pt x="105879" y="7886"/>
                  </a:lnTo>
                  <a:lnTo>
                    <a:pt x="63385" y="29870"/>
                  </a:lnTo>
                  <a:lnTo>
                    <a:pt x="29870" y="63385"/>
                  </a:lnTo>
                  <a:lnTo>
                    <a:pt x="7899" y="105879"/>
                  </a:lnTo>
                  <a:lnTo>
                    <a:pt x="0" y="154813"/>
                  </a:lnTo>
                  <a:lnTo>
                    <a:pt x="7899" y="203733"/>
                  </a:lnTo>
                  <a:lnTo>
                    <a:pt x="29870" y="246240"/>
                  </a:lnTo>
                  <a:lnTo>
                    <a:pt x="63385" y="279742"/>
                  </a:lnTo>
                  <a:lnTo>
                    <a:pt x="105879" y="301726"/>
                  </a:lnTo>
                  <a:lnTo>
                    <a:pt x="154813" y="309613"/>
                  </a:lnTo>
                  <a:lnTo>
                    <a:pt x="203746" y="301726"/>
                  </a:lnTo>
                  <a:lnTo>
                    <a:pt x="246240" y="279742"/>
                  </a:lnTo>
                  <a:lnTo>
                    <a:pt x="279742" y="246240"/>
                  </a:lnTo>
                  <a:lnTo>
                    <a:pt x="301726" y="203733"/>
                  </a:lnTo>
                  <a:lnTo>
                    <a:pt x="309613" y="154813"/>
                  </a:lnTo>
                  <a:close/>
                </a:path>
                <a:path w="1390650" h="309880">
                  <a:moveTo>
                    <a:pt x="850011" y="154813"/>
                  </a:moveTo>
                  <a:lnTo>
                    <a:pt x="842111" y="105879"/>
                  </a:lnTo>
                  <a:lnTo>
                    <a:pt x="820140" y="63385"/>
                  </a:lnTo>
                  <a:lnTo>
                    <a:pt x="786625" y="29870"/>
                  </a:lnTo>
                  <a:lnTo>
                    <a:pt x="744131" y="7886"/>
                  </a:lnTo>
                  <a:lnTo>
                    <a:pt x="695198" y="0"/>
                  </a:lnTo>
                  <a:lnTo>
                    <a:pt x="646264" y="7886"/>
                  </a:lnTo>
                  <a:lnTo>
                    <a:pt x="603770" y="29870"/>
                  </a:lnTo>
                  <a:lnTo>
                    <a:pt x="570255" y="63385"/>
                  </a:lnTo>
                  <a:lnTo>
                    <a:pt x="548284" y="105879"/>
                  </a:lnTo>
                  <a:lnTo>
                    <a:pt x="540385" y="154813"/>
                  </a:lnTo>
                  <a:lnTo>
                    <a:pt x="548284" y="203733"/>
                  </a:lnTo>
                  <a:lnTo>
                    <a:pt x="570255" y="246240"/>
                  </a:lnTo>
                  <a:lnTo>
                    <a:pt x="603770" y="279742"/>
                  </a:lnTo>
                  <a:lnTo>
                    <a:pt x="646264" y="301726"/>
                  </a:lnTo>
                  <a:lnTo>
                    <a:pt x="695198" y="309613"/>
                  </a:lnTo>
                  <a:lnTo>
                    <a:pt x="744131" y="301726"/>
                  </a:lnTo>
                  <a:lnTo>
                    <a:pt x="786625" y="279742"/>
                  </a:lnTo>
                  <a:lnTo>
                    <a:pt x="820140" y="246240"/>
                  </a:lnTo>
                  <a:lnTo>
                    <a:pt x="842111" y="203733"/>
                  </a:lnTo>
                  <a:lnTo>
                    <a:pt x="850011" y="154813"/>
                  </a:lnTo>
                  <a:close/>
                </a:path>
                <a:path w="1390650" h="309880">
                  <a:moveTo>
                    <a:pt x="1390396" y="154813"/>
                  </a:moveTo>
                  <a:lnTo>
                    <a:pt x="1382509" y="105879"/>
                  </a:lnTo>
                  <a:lnTo>
                    <a:pt x="1360525" y="63385"/>
                  </a:lnTo>
                  <a:lnTo>
                    <a:pt x="1327010" y="29870"/>
                  </a:lnTo>
                  <a:lnTo>
                    <a:pt x="1284516" y="7886"/>
                  </a:lnTo>
                  <a:lnTo>
                    <a:pt x="1235583" y="0"/>
                  </a:lnTo>
                  <a:lnTo>
                    <a:pt x="1186662" y="7886"/>
                  </a:lnTo>
                  <a:lnTo>
                    <a:pt x="1144155" y="29870"/>
                  </a:lnTo>
                  <a:lnTo>
                    <a:pt x="1110653" y="63385"/>
                  </a:lnTo>
                  <a:lnTo>
                    <a:pt x="1088669" y="105879"/>
                  </a:lnTo>
                  <a:lnTo>
                    <a:pt x="1080782" y="154813"/>
                  </a:lnTo>
                  <a:lnTo>
                    <a:pt x="1088669" y="203733"/>
                  </a:lnTo>
                  <a:lnTo>
                    <a:pt x="1110653" y="246240"/>
                  </a:lnTo>
                  <a:lnTo>
                    <a:pt x="1144155" y="279742"/>
                  </a:lnTo>
                  <a:lnTo>
                    <a:pt x="1186662" y="301726"/>
                  </a:lnTo>
                  <a:lnTo>
                    <a:pt x="1235583" y="309613"/>
                  </a:lnTo>
                  <a:lnTo>
                    <a:pt x="1284516" y="301726"/>
                  </a:lnTo>
                  <a:lnTo>
                    <a:pt x="1327010" y="279742"/>
                  </a:lnTo>
                  <a:lnTo>
                    <a:pt x="1360525" y="246240"/>
                  </a:lnTo>
                  <a:lnTo>
                    <a:pt x="1382509" y="203733"/>
                  </a:lnTo>
                  <a:lnTo>
                    <a:pt x="1390396" y="154813"/>
                  </a:lnTo>
                  <a:close/>
                </a:path>
              </a:pathLst>
            </a:custGeom>
            <a:solidFill>
              <a:srgbClr val="FFF2EC"/>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4728647" y="1319368"/>
              <a:ext cx="400049" cy="400049"/>
            </a:xfrm>
            <a:prstGeom prst="rect">
              <a:avLst/>
            </a:prstGeom>
          </p:spPr>
        </p:pic>
        <p:pic>
          <p:nvPicPr>
            <p:cNvPr id="18" name="object 18"/>
            <p:cNvPicPr/>
            <p:nvPr/>
          </p:nvPicPr>
          <p:blipFill>
            <a:blip r:embed="rId3" cstate="print"/>
            <a:stretch>
              <a:fillRect/>
            </a:stretch>
          </p:blipFill>
          <p:spPr>
            <a:xfrm>
              <a:off x="13932897" y="1316094"/>
              <a:ext cx="419099" cy="419099"/>
            </a:xfrm>
            <a:prstGeom prst="rect">
              <a:avLst/>
            </a:prstGeom>
          </p:spPr>
        </p:pic>
      </p:grpSp>
      <p:sp>
        <p:nvSpPr>
          <p:cNvPr id="19" name="object 19"/>
          <p:cNvSpPr txBox="1">
            <a:spLocks noGrp="1"/>
          </p:cNvSpPr>
          <p:nvPr>
            <p:ph type="title"/>
          </p:nvPr>
        </p:nvSpPr>
        <p:spPr>
          <a:xfrm>
            <a:off x="5752745" y="1037657"/>
            <a:ext cx="5578475" cy="827405"/>
          </a:xfrm>
          <a:prstGeom prst="rect">
            <a:avLst/>
          </a:prstGeom>
        </p:spPr>
        <p:txBody>
          <a:bodyPr vert="horz" wrap="square" lIns="0" tIns="13970" rIns="0" bIns="0" rtlCol="0">
            <a:spAutoFit/>
          </a:bodyPr>
          <a:lstStyle/>
          <a:p>
            <a:pPr marL="12700">
              <a:lnSpc>
                <a:spcPct val="100000"/>
              </a:lnSpc>
              <a:spcBef>
                <a:spcPts val="110"/>
              </a:spcBef>
            </a:pPr>
            <a:r>
              <a:rPr sz="5250" spc="5" dirty="0">
                <a:solidFill>
                  <a:srgbClr val="FFF2EC"/>
                </a:solidFill>
              </a:rPr>
              <a:t>Group</a:t>
            </a:r>
            <a:r>
              <a:rPr sz="5250" spc="15" dirty="0">
                <a:solidFill>
                  <a:srgbClr val="FFF2EC"/>
                </a:solidFill>
              </a:rPr>
              <a:t> </a:t>
            </a:r>
            <a:r>
              <a:rPr sz="5250" spc="-320" dirty="0" smtClean="0">
                <a:solidFill>
                  <a:srgbClr val="FFF2EC"/>
                </a:solidFill>
              </a:rPr>
              <a:t>:</a:t>
            </a:r>
            <a:r>
              <a:rPr lang="en-US" sz="5250" spc="-320" dirty="0" smtClean="0">
                <a:solidFill>
                  <a:srgbClr val="FFF2EC"/>
                </a:solidFill>
              </a:rPr>
              <a:t> 20</a:t>
            </a:r>
            <a:endParaRPr sz="52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D5E4"/>
          </a:solidFill>
        </p:spPr>
        <p:txBody>
          <a:bodyPr wrap="square" lIns="0" tIns="0" rIns="0" bIns="0" rtlCol="0"/>
          <a:lstStyle/>
          <a:p>
            <a:endParaRPr dirty="0"/>
          </a:p>
        </p:txBody>
      </p:sp>
      <p:grpSp>
        <p:nvGrpSpPr>
          <p:cNvPr id="3" name="object 3"/>
          <p:cNvGrpSpPr/>
          <p:nvPr/>
        </p:nvGrpSpPr>
        <p:grpSpPr>
          <a:xfrm>
            <a:off x="17450142" y="1"/>
            <a:ext cx="838200" cy="10287000"/>
            <a:chOff x="17450142" y="1"/>
            <a:chExt cx="838200" cy="10287000"/>
          </a:xfrm>
        </p:grpSpPr>
        <p:sp>
          <p:nvSpPr>
            <p:cNvPr id="4" name="object 4"/>
            <p:cNvSpPr/>
            <p:nvPr/>
          </p:nvSpPr>
          <p:spPr>
            <a:xfrm>
              <a:off x="17450142" y="1"/>
              <a:ext cx="838200" cy="10287000"/>
            </a:xfrm>
            <a:custGeom>
              <a:avLst/>
              <a:gdLst/>
              <a:ahLst/>
              <a:cxnLst/>
              <a:rect l="l" t="t" r="r" b="b"/>
              <a:pathLst>
                <a:path w="838200" h="10287000">
                  <a:moveTo>
                    <a:pt x="838199" y="10286999"/>
                  </a:moveTo>
                  <a:lnTo>
                    <a:pt x="0" y="10286999"/>
                  </a:lnTo>
                  <a:lnTo>
                    <a:pt x="0" y="0"/>
                  </a:lnTo>
                  <a:lnTo>
                    <a:pt x="838199" y="0"/>
                  </a:lnTo>
                  <a:lnTo>
                    <a:pt x="838199" y="10286999"/>
                  </a:lnTo>
                  <a:close/>
                </a:path>
              </a:pathLst>
            </a:custGeom>
            <a:solidFill>
              <a:srgbClr val="FFF2EC"/>
            </a:solidFill>
          </p:spPr>
          <p:txBody>
            <a:bodyPr wrap="square" lIns="0" tIns="0" rIns="0" bIns="0" rtlCol="0"/>
            <a:lstStyle/>
            <a:p>
              <a:endParaRPr dirty="0"/>
            </a:p>
          </p:txBody>
        </p:sp>
        <p:sp>
          <p:nvSpPr>
            <p:cNvPr id="5" name="object 5"/>
            <p:cNvSpPr/>
            <p:nvPr/>
          </p:nvSpPr>
          <p:spPr>
            <a:xfrm>
              <a:off x="17693221" y="349655"/>
              <a:ext cx="328930" cy="9617075"/>
            </a:xfrm>
            <a:custGeom>
              <a:avLst/>
              <a:gdLst/>
              <a:ahLst/>
              <a:cxnLst/>
              <a:rect l="l" t="t" r="r" b="b"/>
              <a:pathLst>
                <a:path w="328930" h="9617075">
                  <a:moveTo>
                    <a:pt x="328828" y="9331846"/>
                  </a:moveTo>
                  <a:lnTo>
                    <a:pt x="0" y="9331846"/>
                  </a:lnTo>
                  <a:lnTo>
                    <a:pt x="164414" y="9616605"/>
                  </a:lnTo>
                  <a:lnTo>
                    <a:pt x="328828" y="9331846"/>
                  </a:lnTo>
                  <a:close/>
                </a:path>
                <a:path w="328930" h="9617075">
                  <a:moveTo>
                    <a:pt x="328879" y="284759"/>
                  </a:moveTo>
                  <a:lnTo>
                    <a:pt x="164477" y="0"/>
                  </a:lnTo>
                  <a:lnTo>
                    <a:pt x="63" y="284759"/>
                  </a:lnTo>
                  <a:lnTo>
                    <a:pt x="328879" y="284759"/>
                  </a:lnTo>
                  <a:close/>
                </a:path>
              </a:pathLst>
            </a:custGeom>
            <a:solidFill>
              <a:srgbClr val="835C6F"/>
            </a:solidFill>
          </p:spPr>
          <p:txBody>
            <a:bodyPr wrap="square" lIns="0" tIns="0" rIns="0" bIns="0" rtlCol="0"/>
            <a:lstStyle/>
            <a:p>
              <a:endParaRPr dirty="0"/>
            </a:p>
          </p:txBody>
        </p:sp>
      </p:grpSp>
      <p:grpSp>
        <p:nvGrpSpPr>
          <p:cNvPr id="6" name="object 6"/>
          <p:cNvGrpSpPr/>
          <p:nvPr/>
        </p:nvGrpSpPr>
        <p:grpSpPr>
          <a:xfrm>
            <a:off x="17589641" y="3346638"/>
            <a:ext cx="559435" cy="2042160"/>
            <a:chOff x="17589641" y="3346638"/>
            <a:chExt cx="559435" cy="2042160"/>
          </a:xfrm>
        </p:grpSpPr>
        <p:sp>
          <p:nvSpPr>
            <p:cNvPr id="7" name="object 7"/>
            <p:cNvSpPr/>
            <p:nvPr/>
          </p:nvSpPr>
          <p:spPr>
            <a:xfrm>
              <a:off x="17589641" y="3346638"/>
              <a:ext cx="559435" cy="2042160"/>
            </a:xfrm>
            <a:custGeom>
              <a:avLst/>
              <a:gdLst/>
              <a:ahLst/>
              <a:cxnLst/>
              <a:rect l="l" t="t" r="r" b="b"/>
              <a:pathLst>
                <a:path w="559434" h="2042160">
                  <a:moveTo>
                    <a:pt x="469690" y="2041990"/>
                  </a:moveTo>
                  <a:lnTo>
                    <a:pt x="89170" y="2041990"/>
                  </a:lnTo>
                  <a:lnTo>
                    <a:pt x="64383" y="2036968"/>
                  </a:lnTo>
                  <a:lnTo>
                    <a:pt x="30898" y="2014365"/>
                  </a:lnTo>
                  <a:lnTo>
                    <a:pt x="8295" y="1980880"/>
                  </a:lnTo>
                  <a:lnTo>
                    <a:pt x="0" y="1939940"/>
                  </a:lnTo>
                  <a:lnTo>
                    <a:pt x="0" y="105323"/>
                  </a:lnTo>
                  <a:lnTo>
                    <a:pt x="8295" y="64383"/>
                  </a:lnTo>
                  <a:lnTo>
                    <a:pt x="30898" y="30898"/>
                  </a:lnTo>
                  <a:lnTo>
                    <a:pt x="64383" y="8295"/>
                  </a:lnTo>
                  <a:lnTo>
                    <a:pt x="105324" y="0"/>
                  </a:lnTo>
                  <a:lnTo>
                    <a:pt x="453537" y="0"/>
                  </a:lnTo>
                  <a:lnTo>
                    <a:pt x="494477" y="8295"/>
                  </a:lnTo>
                  <a:lnTo>
                    <a:pt x="527961" y="30898"/>
                  </a:lnTo>
                  <a:lnTo>
                    <a:pt x="550564" y="64383"/>
                  </a:lnTo>
                  <a:lnTo>
                    <a:pt x="558859" y="105323"/>
                  </a:lnTo>
                  <a:lnTo>
                    <a:pt x="558859" y="1939940"/>
                  </a:lnTo>
                  <a:lnTo>
                    <a:pt x="550564" y="1980880"/>
                  </a:lnTo>
                  <a:lnTo>
                    <a:pt x="527961" y="2014365"/>
                  </a:lnTo>
                  <a:lnTo>
                    <a:pt x="494477" y="2036968"/>
                  </a:lnTo>
                  <a:lnTo>
                    <a:pt x="469690" y="2041990"/>
                  </a:lnTo>
                  <a:close/>
                </a:path>
              </a:pathLst>
            </a:custGeom>
            <a:solidFill>
              <a:srgbClr val="DEB8CA"/>
            </a:solidFill>
          </p:spPr>
          <p:txBody>
            <a:bodyPr wrap="square" lIns="0" tIns="0" rIns="0" bIns="0" rtlCol="0"/>
            <a:lstStyle/>
            <a:p>
              <a:endParaRPr dirty="0"/>
            </a:p>
          </p:txBody>
        </p:sp>
        <p:sp>
          <p:nvSpPr>
            <p:cNvPr id="8" name="object 8"/>
            <p:cNvSpPr/>
            <p:nvPr/>
          </p:nvSpPr>
          <p:spPr>
            <a:xfrm>
              <a:off x="17766798" y="4224218"/>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9" name="object 9"/>
            <p:cNvSpPr/>
            <p:nvPr/>
          </p:nvSpPr>
          <p:spPr>
            <a:xfrm>
              <a:off x="17766798" y="4369270"/>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sp>
          <p:nvSpPr>
            <p:cNvPr id="10" name="object 10"/>
            <p:cNvSpPr/>
            <p:nvPr/>
          </p:nvSpPr>
          <p:spPr>
            <a:xfrm>
              <a:off x="17766798" y="4514321"/>
              <a:ext cx="201295" cy="0"/>
            </a:xfrm>
            <a:custGeom>
              <a:avLst/>
              <a:gdLst/>
              <a:ahLst/>
              <a:cxnLst/>
              <a:rect l="l" t="t" r="r" b="b"/>
              <a:pathLst>
                <a:path w="201294">
                  <a:moveTo>
                    <a:pt x="0" y="0"/>
                  </a:moveTo>
                  <a:lnTo>
                    <a:pt x="200971" y="0"/>
                  </a:lnTo>
                </a:path>
              </a:pathLst>
            </a:custGeom>
            <a:ln w="66674">
              <a:solidFill>
                <a:srgbClr val="835C6F"/>
              </a:solidFill>
            </a:ln>
          </p:spPr>
          <p:txBody>
            <a:bodyPr wrap="square" lIns="0" tIns="0" rIns="0" bIns="0" rtlCol="0"/>
            <a:lstStyle/>
            <a:p>
              <a:endParaRPr dirty="0"/>
            </a:p>
          </p:txBody>
        </p:sp>
      </p:grpSp>
      <p:sp>
        <p:nvSpPr>
          <p:cNvPr id="11" name="object 11"/>
          <p:cNvSpPr/>
          <p:nvPr/>
        </p:nvSpPr>
        <p:spPr>
          <a:xfrm>
            <a:off x="879656" y="2844144"/>
            <a:ext cx="779780" cy="779780"/>
          </a:xfrm>
          <a:custGeom>
            <a:avLst/>
            <a:gdLst/>
            <a:ahLst/>
            <a:cxnLst/>
            <a:rect l="l" t="t" r="r" b="b"/>
            <a:pathLst>
              <a:path w="779780" h="779779">
                <a:moveTo>
                  <a:pt x="389615" y="779231"/>
                </a:moveTo>
                <a:lnTo>
                  <a:pt x="340742" y="776195"/>
                </a:lnTo>
                <a:lnTo>
                  <a:pt x="293681" y="767331"/>
                </a:lnTo>
                <a:lnTo>
                  <a:pt x="248797" y="753005"/>
                </a:lnTo>
                <a:lnTo>
                  <a:pt x="206455" y="733581"/>
                </a:lnTo>
                <a:lnTo>
                  <a:pt x="167019" y="709424"/>
                </a:lnTo>
                <a:lnTo>
                  <a:pt x="130856" y="680900"/>
                </a:lnTo>
                <a:lnTo>
                  <a:pt x="98329" y="648374"/>
                </a:lnTo>
                <a:lnTo>
                  <a:pt x="69805" y="612211"/>
                </a:lnTo>
                <a:lnTo>
                  <a:pt x="45649" y="572775"/>
                </a:lnTo>
                <a:lnTo>
                  <a:pt x="26225" y="530433"/>
                </a:lnTo>
                <a:lnTo>
                  <a:pt x="11898" y="485548"/>
                </a:lnTo>
                <a:lnTo>
                  <a:pt x="3035" y="438487"/>
                </a:lnTo>
                <a:lnTo>
                  <a:pt x="0" y="389620"/>
                </a:lnTo>
                <a:lnTo>
                  <a:pt x="3035" y="340742"/>
                </a:lnTo>
                <a:lnTo>
                  <a:pt x="11898" y="293681"/>
                </a:lnTo>
                <a:lnTo>
                  <a:pt x="26225" y="248797"/>
                </a:lnTo>
                <a:lnTo>
                  <a:pt x="45649" y="206455"/>
                </a:lnTo>
                <a:lnTo>
                  <a:pt x="69805" y="167019"/>
                </a:lnTo>
                <a:lnTo>
                  <a:pt x="98329" y="130856"/>
                </a:lnTo>
                <a:lnTo>
                  <a:pt x="130856" y="98329"/>
                </a:lnTo>
                <a:lnTo>
                  <a:pt x="167019" y="69805"/>
                </a:lnTo>
                <a:lnTo>
                  <a:pt x="206455" y="45649"/>
                </a:lnTo>
                <a:lnTo>
                  <a:pt x="248797" y="26225"/>
                </a:lnTo>
                <a:lnTo>
                  <a:pt x="293681" y="11898"/>
                </a:lnTo>
                <a:lnTo>
                  <a:pt x="340742" y="3035"/>
                </a:lnTo>
                <a:lnTo>
                  <a:pt x="389611" y="0"/>
                </a:lnTo>
                <a:lnTo>
                  <a:pt x="438487" y="3035"/>
                </a:lnTo>
                <a:lnTo>
                  <a:pt x="485548" y="11898"/>
                </a:lnTo>
                <a:lnTo>
                  <a:pt x="530433" y="26225"/>
                </a:lnTo>
                <a:lnTo>
                  <a:pt x="572775" y="45649"/>
                </a:lnTo>
                <a:lnTo>
                  <a:pt x="612211" y="69805"/>
                </a:lnTo>
                <a:lnTo>
                  <a:pt x="648374" y="98329"/>
                </a:lnTo>
                <a:lnTo>
                  <a:pt x="680900" y="130856"/>
                </a:lnTo>
                <a:lnTo>
                  <a:pt x="709424" y="167019"/>
                </a:lnTo>
                <a:lnTo>
                  <a:pt x="733581" y="206455"/>
                </a:lnTo>
                <a:lnTo>
                  <a:pt x="753005" y="248797"/>
                </a:lnTo>
                <a:lnTo>
                  <a:pt x="767331" y="293681"/>
                </a:lnTo>
                <a:lnTo>
                  <a:pt x="776195" y="340742"/>
                </a:lnTo>
                <a:lnTo>
                  <a:pt x="779230" y="389610"/>
                </a:lnTo>
                <a:lnTo>
                  <a:pt x="776195" y="438487"/>
                </a:lnTo>
                <a:lnTo>
                  <a:pt x="767331" y="485548"/>
                </a:lnTo>
                <a:lnTo>
                  <a:pt x="753005" y="530433"/>
                </a:lnTo>
                <a:lnTo>
                  <a:pt x="733581" y="572775"/>
                </a:lnTo>
                <a:lnTo>
                  <a:pt x="709424" y="612211"/>
                </a:lnTo>
                <a:lnTo>
                  <a:pt x="680900" y="648374"/>
                </a:lnTo>
                <a:lnTo>
                  <a:pt x="648374" y="680900"/>
                </a:lnTo>
                <a:lnTo>
                  <a:pt x="612211" y="709424"/>
                </a:lnTo>
                <a:lnTo>
                  <a:pt x="572775" y="733581"/>
                </a:lnTo>
                <a:lnTo>
                  <a:pt x="530433" y="753005"/>
                </a:lnTo>
                <a:lnTo>
                  <a:pt x="485548" y="767331"/>
                </a:lnTo>
                <a:lnTo>
                  <a:pt x="438487" y="776195"/>
                </a:lnTo>
                <a:lnTo>
                  <a:pt x="389615" y="779231"/>
                </a:lnTo>
                <a:close/>
              </a:path>
            </a:pathLst>
          </a:custGeom>
          <a:solidFill>
            <a:srgbClr val="664253"/>
          </a:solidFill>
        </p:spPr>
        <p:txBody>
          <a:bodyPr wrap="square" lIns="0" tIns="0" rIns="0" bIns="0" rtlCol="0"/>
          <a:lstStyle/>
          <a:p>
            <a:endParaRPr dirty="0"/>
          </a:p>
        </p:txBody>
      </p:sp>
      <p:sp>
        <p:nvSpPr>
          <p:cNvPr id="12" name="object 12"/>
          <p:cNvSpPr txBox="1"/>
          <p:nvPr/>
        </p:nvSpPr>
        <p:spPr>
          <a:xfrm>
            <a:off x="1142253" y="2954359"/>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1</a:t>
            </a:r>
            <a:endParaRPr sz="3000" dirty="0">
              <a:latin typeface="Arial"/>
              <a:cs typeface="Arial"/>
            </a:endParaRPr>
          </a:p>
        </p:txBody>
      </p:sp>
      <p:sp>
        <p:nvSpPr>
          <p:cNvPr id="13" name="object 13"/>
          <p:cNvSpPr txBox="1">
            <a:spLocks noGrp="1"/>
          </p:cNvSpPr>
          <p:nvPr>
            <p:ph type="title"/>
          </p:nvPr>
        </p:nvSpPr>
        <p:spPr>
          <a:xfrm>
            <a:off x="3239013" y="1443546"/>
            <a:ext cx="7886187" cy="1401666"/>
          </a:xfrm>
          <a:prstGeom prst="rect">
            <a:avLst/>
          </a:prstGeom>
        </p:spPr>
        <p:txBody>
          <a:bodyPr vert="horz" wrap="square" lIns="0" tIns="16510" rIns="0" bIns="0" rtlCol="0">
            <a:spAutoFit/>
          </a:bodyPr>
          <a:lstStyle/>
          <a:p>
            <a:pPr marL="12700">
              <a:lnSpc>
                <a:spcPct val="100000"/>
              </a:lnSpc>
              <a:spcBef>
                <a:spcPts val="130"/>
              </a:spcBef>
            </a:pPr>
            <a:r>
              <a:rPr sz="4800" spc="-60" dirty="0"/>
              <a:t>Topics</a:t>
            </a:r>
            <a:r>
              <a:rPr sz="4800" spc="20" dirty="0"/>
              <a:t> </a:t>
            </a:r>
            <a:r>
              <a:rPr sz="4800" spc="185" dirty="0"/>
              <a:t>to</a:t>
            </a:r>
            <a:r>
              <a:rPr sz="4800" spc="20" dirty="0"/>
              <a:t> </a:t>
            </a:r>
            <a:r>
              <a:rPr sz="4800" spc="30" dirty="0"/>
              <a:t>be</a:t>
            </a:r>
            <a:r>
              <a:rPr sz="4800" spc="25" dirty="0"/>
              <a:t> </a:t>
            </a:r>
            <a:r>
              <a:rPr sz="4800" spc="-15" dirty="0" smtClean="0"/>
              <a:t>covered</a:t>
            </a:r>
            <a:r>
              <a:rPr lang="en-US" sz="4800" spc="-15" dirty="0" smtClean="0"/>
              <a:t> </a:t>
            </a:r>
            <a:r>
              <a:rPr lang="en-US" sz="4200" spc="-15" dirty="0" smtClean="0"/>
              <a:t/>
            </a:r>
            <a:br>
              <a:rPr lang="en-US" sz="4200" spc="-15" dirty="0" smtClean="0"/>
            </a:br>
            <a:r>
              <a:rPr lang="en-US" sz="4200" spc="-15" dirty="0"/>
              <a:t> </a:t>
            </a:r>
            <a:r>
              <a:rPr lang="en-US" sz="4200" spc="-15" dirty="0" smtClean="0"/>
              <a:t>                                                              </a:t>
            </a:r>
            <a:endParaRPr sz="4200" dirty="0"/>
          </a:p>
        </p:txBody>
      </p:sp>
      <p:sp>
        <p:nvSpPr>
          <p:cNvPr id="14" name="object 14"/>
          <p:cNvSpPr/>
          <p:nvPr/>
        </p:nvSpPr>
        <p:spPr>
          <a:xfrm>
            <a:off x="19049" y="1203595"/>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15" name="object 15"/>
          <p:cNvSpPr/>
          <p:nvPr/>
        </p:nvSpPr>
        <p:spPr>
          <a:xfrm>
            <a:off x="46360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5" y="154806"/>
                </a:lnTo>
                <a:lnTo>
                  <a:pt x="301722" y="203738"/>
                </a:lnTo>
                <a:lnTo>
                  <a:pt x="279746" y="246234"/>
                </a:lnTo>
                <a:lnTo>
                  <a:pt x="246234" y="279745"/>
                </a:lnTo>
                <a:lnTo>
                  <a:pt x="203738" y="301722"/>
                </a:lnTo>
                <a:lnTo>
                  <a:pt x="154807" y="309614"/>
                </a:lnTo>
                <a:close/>
              </a:path>
            </a:pathLst>
          </a:custGeom>
          <a:solidFill>
            <a:srgbClr val="997283"/>
          </a:solidFill>
        </p:spPr>
        <p:txBody>
          <a:bodyPr wrap="square" lIns="0" tIns="0" rIns="0" bIns="0" rtlCol="0"/>
          <a:lstStyle/>
          <a:p>
            <a:endParaRPr dirty="0"/>
          </a:p>
        </p:txBody>
      </p:sp>
      <p:sp>
        <p:nvSpPr>
          <p:cNvPr id="16" name="object 16"/>
          <p:cNvSpPr/>
          <p:nvPr/>
        </p:nvSpPr>
        <p:spPr>
          <a:xfrm>
            <a:off x="100399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835C6F"/>
          </a:solidFill>
        </p:spPr>
        <p:txBody>
          <a:bodyPr wrap="square" lIns="0" tIns="0" rIns="0" bIns="0" rtlCol="0"/>
          <a:lstStyle/>
          <a:p>
            <a:endParaRPr dirty="0"/>
          </a:p>
        </p:txBody>
      </p:sp>
      <p:sp>
        <p:nvSpPr>
          <p:cNvPr id="17" name="object 17"/>
          <p:cNvSpPr/>
          <p:nvPr/>
        </p:nvSpPr>
        <p:spPr>
          <a:xfrm>
            <a:off x="1544385"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664253"/>
          </a:solidFill>
        </p:spPr>
        <p:txBody>
          <a:bodyPr wrap="square" lIns="0" tIns="0" rIns="0" bIns="0" rtlCol="0"/>
          <a:lstStyle/>
          <a:p>
            <a:endParaRPr dirty="0"/>
          </a:p>
        </p:txBody>
      </p:sp>
      <p:pic>
        <p:nvPicPr>
          <p:cNvPr id="18" name="object 18"/>
          <p:cNvPicPr/>
          <p:nvPr/>
        </p:nvPicPr>
        <p:blipFill>
          <a:blip r:embed="rId2" cstate="print"/>
          <a:stretch>
            <a:fillRect/>
          </a:stretch>
        </p:blipFill>
        <p:spPr>
          <a:xfrm>
            <a:off x="16591470" y="368702"/>
            <a:ext cx="400049" cy="400049"/>
          </a:xfrm>
          <a:prstGeom prst="rect">
            <a:avLst/>
          </a:prstGeom>
        </p:spPr>
      </p:pic>
      <p:pic>
        <p:nvPicPr>
          <p:cNvPr id="19" name="object 19"/>
          <p:cNvPicPr/>
          <p:nvPr/>
        </p:nvPicPr>
        <p:blipFill>
          <a:blip r:embed="rId3" cstate="print"/>
          <a:stretch>
            <a:fillRect/>
          </a:stretch>
        </p:blipFill>
        <p:spPr>
          <a:xfrm>
            <a:off x="15795721" y="365428"/>
            <a:ext cx="419099" cy="419099"/>
          </a:xfrm>
          <a:prstGeom prst="rect">
            <a:avLst/>
          </a:prstGeom>
        </p:spPr>
      </p:pic>
      <p:sp>
        <p:nvSpPr>
          <p:cNvPr id="20" name="object 20"/>
          <p:cNvSpPr txBox="1"/>
          <p:nvPr/>
        </p:nvSpPr>
        <p:spPr>
          <a:xfrm>
            <a:off x="8126987" y="297265"/>
            <a:ext cx="1224280" cy="482600"/>
          </a:xfrm>
          <a:prstGeom prst="rect">
            <a:avLst/>
          </a:prstGeom>
        </p:spPr>
        <p:txBody>
          <a:bodyPr vert="horz" wrap="square" lIns="0" tIns="12700" rIns="0" bIns="0" rtlCol="0">
            <a:spAutoFit/>
          </a:bodyPr>
          <a:lstStyle/>
          <a:p>
            <a:pPr marL="12700">
              <a:lnSpc>
                <a:spcPct val="100000"/>
              </a:lnSpc>
              <a:spcBef>
                <a:spcPts val="100"/>
              </a:spcBef>
            </a:pPr>
            <a:r>
              <a:rPr sz="3000" spc="280" dirty="0">
                <a:solidFill>
                  <a:srgbClr val="664253"/>
                </a:solidFill>
                <a:latin typeface="Tahoma"/>
                <a:cs typeface="Tahoma"/>
              </a:rPr>
              <a:t>P</a:t>
            </a:r>
            <a:r>
              <a:rPr sz="3000" spc="15" dirty="0">
                <a:solidFill>
                  <a:srgbClr val="664253"/>
                </a:solidFill>
                <a:latin typeface="Tahoma"/>
                <a:cs typeface="Tahoma"/>
              </a:rPr>
              <a:t>a</a:t>
            </a:r>
            <a:r>
              <a:rPr sz="3000" spc="95" dirty="0">
                <a:solidFill>
                  <a:srgbClr val="664253"/>
                </a:solidFill>
                <a:latin typeface="Tahoma"/>
                <a:cs typeface="Tahoma"/>
              </a:rPr>
              <a:t>g</a:t>
            </a:r>
            <a:r>
              <a:rPr sz="3000" dirty="0">
                <a:solidFill>
                  <a:srgbClr val="664253"/>
                </a:solidFill>
                <a:latin typeface="Tahoma"/>
                <a:cs typeface="Tahoma"/>
              </a:rPr>
              <a:t>e</a:t>
            </a:r>
            <a:r>
              <a:rPr sz="3000" spc="-165" dirty="0">
                <a:solidFill>
                  <a:srgbClr val="664253"/>
                </a:solidFill>
                <a:latin typeface="Tahoma"/>
                <a:cs typeface="Tahoma"/>
              </a:rPr>
              <a:t> </a:t>
            </a:r>
            <a:r>
              <a:rPr lang="en-US" sz="3000" spc="160" dirty="0">
                <a:solidFill>
                  <a:srgbClr val="664253"/>
                </a:solidFill>
                <a:latin typeface="Tahoma"/>
                <a:cs typeface="Tahoma"/>
              </a:rPr>
              <a:t>1</a:t>
            </a:r>
            <a:endParaRPr sz="3000" dirty="0">
              <a:latin typeface="Tahoma"/>
              <a:cs typeface="Tahoma"/>
            </a:endParaRPr>
          </a:p>
        </p:txBody>
      </p:sp>
      <p:sp>
        <p:nvSpPr>
          <p:cNvPr id="21" name="object 21"/>
          <p:cNvSpPr/>
          <p:nvPr/>
        </p:nvSpPr>
        <p:spPr>
          <a:xfrm>
            <a:off x="879656" y="3867940"/>
            <a:ext cx="779780" cy="779780"/>
          </a:xfrm>
          <a:custGeom>
            <a:avLst/>
            <a:gdLst/>
            <a:ahLst/>
            <a:cxnLst/>
            <a:rect l="l" t="t" r="r" b="b"/>
            <a:pathLst>
              <a:path w="779780" h="779779">
                <a:moveTo>
                  <a:pt x="389617" y="779231"/>
                </a:moveTo>
                <a:lnTo>
                  <a:pt x="340742" y="776195"/>
                </a:lnTo>
                <a:lnTo>
                  <a:pt x="293681" y="767332"/>
                </a:lnTo>
                <a:lnTo>
                  <a:pt x="248797" y="753005"/>
                </a:lnTo>
                <a:lnTo>
                  <a:pt x="206455" y="733581"/>
                </a:lnTo>
                <a:lnTo>
                  <a:pt x="167019" y="709425"/>
                </a:lnTo>
                <a:lnTo>
                  <a:pt x="130856" y="680901"/>
                </a:lnTo>
                <a:lnTo>
                  <a:pt x="98329" y="648374"/>
                </a:lnTo>
                <a:lnTo>
                  <a:pt x="69805" y="612211"/>
                </a:lnTo>
                <a:lnTo>
                  <a:pt x="45649" y="572775"/>
                </a:lnTo>
                <a:lnTo>
                  <a:pt x="26225" y="530433"/>
                </a:lnTo>
                <a:lnTo>
                  <a:pt x="11898" y="485549"/>
                </a:lnTo>
                <a:lnTo>
                  <a:pt x="3035" y="438488"/>
                </a:lnTo>
                <a:lnTo>
                  <a:pt x="0" y="389610"/>
                </a:lnTo>
                <a:lnTo>
                  <a:pt x="3035" y="340743"/>
                </a:lnTo>
                <a:lnTo>
                  <a:pt x="11898" y="293682"/>
                </a:lnTo>
                <a:lnTo>
                  <a:pt x="26225" y="248797"/>
                </a:lnTo>
                <a:lnTo>
                  <a:pt x="45649" y="206455"/>
                </a:lnTo>
                <a:lnTo>
                  <a:pt x="69805" y="167019"/>
                </a:lnTo>
                <a:lnTo>
                  <a:pt x="98329" y="130856"/>
                </a:lnTo>
                <a:lnTo>
                  <a:pt x="130856" y="98330"/>
                </a:lnTo>
                <a:lnTo>
                  <a:pt x="167019" y="69806"/>
                </a:lnTo>
                <a:lnTo>
                  <a:pt x="206455" y="45649"/>
                </a:lnTo>
                <a:lnTo>
                  <a:pt x="248797" y="26225"/>
                </a:lnTo>
                <a:lnTo>
                  <a:pt x="293681" y="11899"/>
                </a:lnTo>
                <a:lnTo>
                  <a:pt x="340742" y="3035"/>
                </a:lnTo>
                <a:lnTo>
                  <a:pt x="389614" y="0"/>
                </a:lnTo>
                <a:lnTo>
                  <a:pt x="438487" y="3035"/>
                </a:lnTo>
                <a:lnTo>
                  <a:pt x="485548" y="11899"/>
                </a:lnTo>
                <a:lnTo>
                  <a:pt x="530433" y="26225"/>
                </a:lnTo>
                <a:lnTo>
                  <a:pt x="572775" y="45649"/>
                </a:lnTo>
                <a:lnTo>
                  <a:pt x="612211" y="69806"/>
                </a:lnTo>
                <a:lnTo>
                  <a:pt x="648374" y="98330"/>
                </a:lnTo>
                <a:lnTo>
                  <a:pt x="680900" y="130856"/>
                </a:lnTo>
                <a:lnTo>
                  <a:pt x="709424" y="167019"/>
                </a:lnTo>
                <a:lnTo>
                  <a:pt x="733581" y="206455"/>
                </a:lnTo>
                <a:lnTo>
                  <a:pt x="753005" y="248797"/>
                </a:lnTo>
                <a:lnTo>
                  <a:pt x="767331" y="293682"/>
                </a:lnTo>
                <a:lnTo>
                  <a:pt x="776195" y="340743"/>
                </a:lnTo>
                <a:lnTo>
                  <a:pt x="779230" y="389615"/>
                </a:lnTo>
                <a:lnTo>
                  <a:pt x="776195" y="438488"/>
                </a:lnTo>
                <a:lnTo>
                  <a:pt x="767331" y="485549"/>
                </a:lnTo>
                <a:lnTo>
                  <a:pt x="753005" y="530433"/>
                </a:lnTo>
                <a:lnTo>
                  <a:pt x="733581" y="572775"/>
                </a:lnTo>
                <a:lnTo>
                  <a:pt x="709424" y="612211"/>
                </a:lnTo>
                <a:lnTo>
                  <a:pt x="680900" y="648374"/>
                </a:lnTo>
                <a:lnTo>
                  <a:pt x="648374" y="680901"/>
                </a:lnTo>
                <a:lnTo>
                  <a:pt x="612211" y="709425"/>
                </a:lnTo>
                <a:lnTo>
                  <a:pt x="572775" y="733581"/>
                </a:lnTo>
                <a:lnTo>
                  <a:pt x="530433" y="753005"/>
                </a:lnTo>
                <a:lnTo>
                  <a:pt x="485548" y="767332"/>
                </a:lnTo>
                <a:lnTo>
                  <a:pt x="438487" y="776195"/>
                </a:lnTo>
                <a:lnTo>
                  <a:pt x="389617" y="779231"/>
                </a:lnTo>
                <a:close/>
              </a:path>
            </a:pathLst>
          </a:custGeom>
          <a:solidFill>
            <a:srgbClr val="664253"/>
          </a:solidFill>
        </p:spPr>
        <p:txBody>
          <a:bodyPr wrap="square" lIns="0" tIns="0" rIns="0" bIns="0" rtlCol="0"/>
          <a:lstStyle/>
          <a:p>
            <a:endParaRPr dirty="0"/>
          </a:p>
        </p:txBody>
      </p:sp>
      <p:sp>
        <p:nvSpPr>
          <p:cNvPr id="22" name="object 22"/>
          <p:cNvSpPr/>
          <p:nvPr/>
        </p:nvSpPr>
        <p:spPr>
          <a:xfrm>
            <a:off x="879656" y="4894821"/>
            <a:ext cx="779780" cy="779780"/>
          </a:xfrm>
          <a:custGeom>
            <a:avLst/>
            <a:gdLst/>
            <a:ahLst/>
            <a:cxnLst/>
            <a:rect l="l" t="t" r="r" b="b"/>
            <a:pathLst>
              <a:path w="779780" h="779779">
                <a:moveTo>
                  <a:pt x="389617" y="779231"/>
                </a:moveTo>
                <a:lnTo>
                  <a:pt x="340742" y="776195"/>
                </a:lnTo>
                <a:lnTo>
                  <a:pt x="293681" y="767332"/>
                </a:lnTo>
                <a:lnTo>
                  <a:pt x="248797" y="753005"/>
                </a:lnTo>
                <a:lnTo>
                  <a:pt x="206455" y="733581"/>
                </a:lnTo>
                <a:lnTo>
                  <a:pt x="167019" y="709425"/>
                </a:lnTo>
                <a:lnTo>
                  <a:pt x="130856" y="680901"/>
                </a:lnTo>
                <a:lnTo>
                  <a:pt x="98329" y="648374"/>
                </a:lnTo>
                <a:lnTo>
                  <a:pt x="69805" y="612211"/>
                </a:lnTo>
                <a:lnTo>
                  <a:pt x="45649" y="572775"/>
                </a:lnTo>
                <a:lnTo>
                  <a:pt x="26225" y="530433"/>
                </a:lnTo>
                <a:lnTo>
                  <a:pt x="11898" y="485549"/>
                </a:lnTo>
                <a:lnTo>
                  <a:pt x="3035" y="438488"/>
                </a:lnTo>
                <a:lnTo>
                  <a:pt x="0" y="389610"/>
                </a:lnTo>
                <a:lnTo>
                  <a:pt x="3035" y="340743"/>
                </a:lnTo>
                <a:lnTo>
                  <a:pt x="11898" y="293682"/>
                </a:lnTo>
                <a:lnTo>
                  <a:pt x="26225" y="248797"/>
                </a:lnTo>
                <a:lnTo>
                  <a:pt x="45649" y="206455"/>
                </a:lnTo>
                <a:lnTo>
                  <a:pt x="69805" y="167019"/>
                </a:lnTo>
                <a:lnTo>
                  <a:pt x="98329" y="130856"/>
                </a:lnTo>
                <a:lnTo>
                  <a:pt x="130856" y="98330"/>
                </a:lnTo>
                <a:lnTo>
                  <a:pt x="167019" y="69806"/>
                </a:lnTo>
                <a:lnTo>
                  <a:pt x="206455" y="45649"/>
                </a:lnTo>
                <a:lnTo>
                  <a:pt x="248797" y="26225"/>
                </a:lnTo>
                <a:lnTo>
                  <a:pt x="293681" y="11899"/>
                </a:lnTo>
                <a:lnTo>
                  <a:pt x="340742" y="3035"/>
                </a:lnTo>
                <a:lnTo>
                  <a:pt x="389615" y="0"/>
                </a:lnTo>
                <a:lnTo>
                  <a:pt x="438487" y="3035"/>
                </a:lnTo>
                <a:lnTo>
                  <a:pt x="485548" y="11899"/>
                </a:lnTo>
                <a:lnTo>
                  <a:pt x="530433" y="26225"/>
                </a:lnTo>
                <a:lnTo>
                  <a:pt x="572775" y="45649"/>
                </a:lnTo>
                <a:lnTo>
                  <a:pt x="612211" y="69806"/>
                </a:lnTo>
                <a:lnTo>
                  <a:pt x="648374" y="98330"/>
                </a:lnTo>
                <a:lnTo>
                  <a:pt x="680900" y="130856"/>
                </a:lnTo>
                <a:lnTo>
                  <a:pt x="709424" y="167019"/>
                </a:lnTo>
                <a:lnTo>
                  <a:pt x="733581" y="206455"/>
                </a:lnTo>
                <a:lnTo>
                  <a:pt x="753005" y="248797"/>
                </a:lnTo>
                <a:lnTo>
                  <a:pt x="767331" y="293682"/>
                </a:lnTo>
                <a:lnTo>
                  <a:pt x="776195" y="340743"/>
                </a:lnTo>
                <a:lnTo>
                  <a:pt x="779230" y="389615"/>
                </a:lnTo>
                <a:lnTo>
                  <a:pt x="776195" y="438488"/>
                </a:lnTo>
                <a:lnTo>
                  <a:pt x="767331" y="485549"/>
                </a:lnTo>
                <a:lnTo>
                  <a:pt x="753005" y="530433"/>
                </a:lnTo>
                <a:lnTo>
                  <a:pt x="733581" y="572775"/>
                </a:lnTo>
                <a:lnTo>
                  <a:pt x="709424" y="612211"/>
                </a:lnTo>
                <a:lnTo>
                  <a:pt x="680900" y="648374"/>
                </a:lnTo>
                <a:lnTo>
                  <a:pt x="648374" y="680901"/>
                </a:lnTo>
                <a:lnTo>
                  <a:pt x="612211" y="709425"/>
                </a:lnTo>
                <a:lnTo>
                  <a:pt x="572775" y="733581"/>
                </a:lnTo>
                <a:lnTo>
                  <a:pt x="530433" y="753005"/>
                </a:lnTo>
                <a:lnTo>
                  <a:pt x="485548" y="767332"/>
                </a:lnTo>
                <a:lnTo>
                  <a:pt x="438487" y="776195"/>
                </a:lnTo>
                <a:lnTo>
                  <a:pt x="389617" y="779231"/>
                </a:lnTo>
                <a:close/>
              </a:path>
            </a:pathLst>
          </a:custGeom>
          <a:solidFill>
            <a:srgbClr val="664253"/>
          </a:solidFill>
        </p:spPr>
        <p:txBody>
          <a:bodyPr wrap="square" lIns="0" tIns="0" rIns="0" bIns="0" rtlCol="0"/>
          <a:lstStyle/>
          <a:p>
            <a:endParaRPr dirty="0"/>
          </a:p>
        </p:txBody>
      </p:sp>
      <p:sp>
        <p:nvSpPr>
          <p:cNvPr id="23" name="object 23"/>
          <p:cNvSpPr/>
          <p:nvPr/>
        </p:nvSpPr>
        <p:spPr>
          <a:xfrm>
            <a:off x="879656" y="5921702"/>
            <a:ext cx="779780" cy="779780"/>
          </a:xfrm>
          <a:custGeom>
            <a:avLst/>
            <a:gdLst/>
            <a:ahLst/>
            <a:cxnLst/>
            <a:rect l="l" t="t" r="r" b="b"/>
            <a:pathLst>
              <a:path w="779780" h="779779">
                <a:moveTo>
                  <a:pt x="389617" y="779231"/>
                </a:moveTo>
                <a:lnTo>
                  <a:pt x="340742" y="776195"/>
                </a:lnTo>
                <a:lnTo>
                  <a:pt x="293681" y="767332"/>
                </a:lnTo>
                <a:lnTo>
                  <a:pt x="248797" y="753005"/>
                </a:lnTo>
                <a:lnTo>
                  <a:pt x="206455" y="733581"/>
                </a:lnTo>
                <a:lnTo>
                  <a:pt x="167019" y="709425"/>
                </a:lnTo>
                <a:lnTo>
                  <a:pt x="130856" y="680901"/>
                </a:lnTo>
                <a:lnTo>
                  <a:pt x="98329" y="648374"/>
                </a:lnTo>
                <a:lnTo>
                  <a:pt x="69805" y="612211"/>
                </a:lnTo>
                <a:lnTo>
                  <a:pt x="45649" y="572776"/>
                </a:lnTo>
                <a:lnTo>
                  <a:pt x="26225" y="530433"/>
                </a:lnTo>
                <a:lnTo>
                  <a:pt x="11898" y="485549"/>
                </a:lnTo>
                <a:lnTo>
                  <a:pt x="3035" y="438488"/>
                </a:lnTo>
                <a:lnTo>
                  <a:pt x="0" y="389610"/>
                </a:lnTo>
                <a:lnTo>
                  <a:pt x="3035" y="340743"/>
                </a:lnTo>
                <a:lnTo>
                  <a:pt x="11898" y="293682"/>
                </a:lnTo>
                <a:lnTo>
                  <a:pt x="26225" y="248797"/>
                </a:lnTo>
                <a:lnTo>
                  <a:pt x="45649" y="206455"/>
                </a:lnTo>
                <a:lnTo>
                  <a:pt x="69805" y="167019"/>
                </a:lnTo>
                <a:lnTo>
                  <a:pt x="98329" y="130856"/>
                </a:lnTo>
                <a:lnTo>
                  <a:pt x="130856" y="98330"/>
                </a:lnTo>
                <a:lnTo>
                  <a:pt x="167019" y="69806"/>
                </a:lnTo>
                <a:lnTo>
                  <a:pt x="206455" y="45649"/>
                </a:lnTo>
                <a:lnTo>
                  <a:pt x="248797" y="26225"/>
                </a:lnTo>
                <a:lnTo>
                  <a:pt x="293681" y="11899"/>
                </a:lnTo>
                <a:lnTo>
                  <a:pt x="340742" y="3035"/>
                </a:lnTo>
                <a:lnTo>
                  <a:pt x="389615" y="0"/>
                </a:lnTo>
                <a:lnTo>
                  <a:pt x="438487" y="3035"/>
                </a:lnTo>
                <a:lnTo>
                  <a:pt x="485548" y="11899"/>
                </a:lnTo>
                <a:lnTo>
                  <a:pt x="530433" y="26225"/>
                </a:lnTo>
                <a:lnTo>
                  <a:pt x="572775" y="45649"/>
                </a:lnTo>
                <a:lnTo>
                  <a:pt x="612211" y="69806"/>
                </a:lnTo>
                <a:lnTo>
                  <a:pt x="648374" y="98330"/>
                </a:lnTo>
                <a:lnTo>
                  <a:pt x="680900" y="130856"/>
                </a:lnTo>
                <a:lnTo>
                  <a:pt x="709424" y="167019"/>
                </a:lnTo>
                <a:lnTo>
                  <a:pt x="733581" y="206455"/>
                </a:lnTo>
                <a:lnTo>
                  <a:pt x="753005" y="248797"/>
                </a:lnTo>
                <a:lnTo>
                  <a:pt x="767331" y="293682"/>
                </a:lnTo>
                <a:lnTo>
                  <a:pt x="776195" y="340743"/>
                </a:lnTo>
                <a:lnTo>
                  <a:pt x="779230" y="389615"/>
                </a:lnTo>
                <a:lnTo>
                  <a:pt x="776195" y="438488"/>
                </a:lnTo>
                <a:lnTo>
                  <a:pt x="767331" y="485549"/>
                </a:lnTo>
                <a:lnTo>
                  <a:pt x="753005" y="530433"/>
                </a:lnTo>
                <a:lnTo>
                  <a:pt x="733581" y="572776"/>
                </a:lnTo>
                <a:lnTo>
                  <a:pt x="709424" y="612211"/>
                </a:lnTo>
                <a:lnTo>
                  <a:pt x="680900" y="648374"/>
                </a:lnTo>
                <a:lnTo>
                  <a:pt x="648374" y="680901"/>
                </a:lnTo>
                <a:lnTo>
                  <a:pt x="612211" y="709425"/>
                </a:lnTo>
                <a:lnTo>
                  <a:pt x="572775" y="733581"/>
                </a:lnTo>
                <a:lnTo>
                  <a:pt x="530433" y="753005"/>
                </a:lnTo>
                <a:lnTo>
                  <a:pt x="485548" y="767332"/>
                </a:lnTo>
                <a:lnTo>
                  <a:pt x="438487" y="776195"/>
                </a:lnTo>
                <a:lnTo>
                  <a:pt x="389617" y="779231"/>
                </a:lnTo>
                <a:close/>
              </a:path>
            </a:pathLst>
          </a:custGeom>
          <a:solidFill>
            <a:srgbClr val="664253"/>
          </a:solidFill>
        </p:spPr>
        <p:txBody>
          <a:bodyPr wrap="square" lIns="0" tIns="0" rIns="0" bIns="0" rtlCol="0"/>
          <a:lstStyle/>
          <a:p>
            <a:endParaRPr dirty="0"/>
          </a:p>
        </p:txBody>
      </p:sp>
      <p:sp>
        <p:nvSpPr>
          <p:cNvPr id="24" name="object 24"/>
          <p:cNvSpPr/>
          <p:nvPr/>
        </p:nvSpPr>
        <p:spPr>
          <a:xfrm>
            <a:off x="879656" y="6948583"/>
            <a:ext cx="779780" cy="779780"/>
          </a:xfrm>
          <a:custGeom>
            <a:avLst/>
            <a:gdLst/>
            <a:ahLst/>
            <a:cxnLst/>
            <a:rect l="l" t="t" r="r" b="b"/>
            <a:pathLst>
              <a:path w="779780" h="779779">
                <a:moveTo>
                  <a:pt x="389619" y="779230"/>
                </a:moveTo>
                <a:lnTo>
                  <a:pt x="340742" y="776195"/>
                </a:lnTo>
                <a:lnTo>
                  <a:pt x="293681" y="767332"/>
                </a:lnTo>
                <a:lnTo>
                  <a:pt x="248797" y="753005"/>
                </a:lnTo>
                <a:lnTo>
                  <a:pt x="206455" y="733581"/>
                </a:lnTo>
                <a:lnTo>
                  <a:pt x="167019" y="709425"/>
                </a:lnTo>
                <a:lnTo>
                  <a:pt x="130856" y="680901"/>
                </a:lnTo>
                <a:lnTo>
                  <a:pt x="98329" y="648374"/>
                </a:lnTo>
                <a:lnTo>
                  <a:pt x="69805" y="612211"/>
                </a:lnTo>
                <a:lnTo>
                  <a:pt x="45649" y="572775"/>
                </a:lnTo>
                <a:lnTo>
                  <a:pt x="26225" y="530433"/>
                </a:lnTo>
                <a:lnTo>
                  <a:pt x="11898" y="485548"/>
                </a:lnTo>
                <a:lnTo>
                  <a:pt x="3035" y="438488"/>
                </a:lnTo>
                <a:lnTo>
                  <a:pt x="0" y="389620"/>
                </a:lnTo>
                <a:lnTo>
                  <a:pt x="3035" y="340742"/>
                </a:lnTo>
                <a:lnTo>
                  <a:pt x="11898" y="293681"/>
                </a:lnTo>
                <a:lnTo>
                  <a:pt x="26225" y="248797"/>
                </a:lnTo>
                <a:lnTo>
                  <a:pt x="45649" y="206455"/>
                </a:lnTo>
                <a:lnTo>
                  <a:pt x="69805" y="167019"/>
                </a:lnTo>
                <a:lnTo>
                  <a:pt x="98329" y="130856"/>
                </a:lnTo>
                <a:lnTo>
                  <a:pt x="130856" y="98329"/>
                </a:lnTo>
                <a:lnTo>
                  <a:pt x="167019" y="69805"/>
                </a:lnTo>
                <a:lnTo>
                  <a:pt x="206455" y="45649"/>
                </a:lnTo>
                <a:lnTo>
                  <a:pt x="248797" y="26225"/>
                </a:lnTo>
                <a:lnTo>
                  <a:pt x="293681" y="11898"/>
                </a:lnTo>
                <a:lnTo>
                  <a:pt x="340742" y="3035"/>
                </a:lnTo>
                <a:lnTo>
                  <a:pt x="389610" y="0"/>
                </a:lnTo>
                <a:lnTo>
                  <a:pt x="438487" y="3035"/>
                </a:lnTo>
                <a:lnTo>
                  <a:pt x="485548" y="11898"/>
                </a:lnTo>
                <a:lnTo>
                  <a:pt x="530433" y="26225"/>
                </a:lnTo>
                <a:lnTo>
                  <a:pt x="572775" y="45649"/>
                </a:lnTo>
                <a:lnTo>
                  <a:pt x="612211" y="69805"/>
                </a:lnTo>
                <a:lnTo>
                  <a:pt x="648374" y="98329"/>
                </a:lnTo>
                <a:lnTo>
                  <a:pt x="680900" y="130856"/>
                </a:lnTo>
                <a:lnTo>
                  <a:pt x="709424" y="167019"/>
                </a:lnTo>
                <a:lnTo>
                  <a:pt x="733581" y="206455"/>
                </a:lnTo>
                <a:lnTo>
                  <a:pt x="753005" y="248797"/>
                </a:lnTo>
                <a:lnTo>
                  <a:pt x="767331" y="293681"/>
                </a:lnTo>
                <a:lnTo>
                  <a:pt x="776195" y="340742"/>
                </a:lnTo>
                <a:lnTo>
                  <a:pt x="779230" y="389610"/>
                </a:lnTo>
                <a:lnTo>
                  <a:pt x="776195" y="438488"/>
                </a:lnTo>
                <a:lnTo>
                  <a:pt x="767331" y="485548"/>
                </a:lnTo>
                <a:lnTo>
                  <a:pt x="753005" y="530433"/>
                </a:lnTo>
                <a:lnTo>
                  <a:pt x="733581" y="572775"/>
                </a:lnTo>
                <a:lnTo>
                  <a:pt x="709424" y="612211"/>
                </a:lnTo>
                <a:lnTo>
                  <a:pt x="680900" y="648374"/>
                </a:lnTo>
                <a:lnTo>
                  <a:pt x="648374" y="680901"/>
                </a:lnTo>
                <a:lnTo>
                  <a:pt x="612211" y="709425"/>
                </a:lnTo>
                <a:lnTo>
                  <a:pt x="572775" y="733581"/>
                </a:lnTo>
                <a:lnTo>
                  <a:pt x="530433" y="753005"/>
                </a:lnTo>
                <a:lnTo>
                  <a:pt x="485548" y="767332"/>
                </a:lnTo>
                <a:lnTo>
                  <a:pt x="438487" y="776195"/>
                </a:lnTo>
                <a:lnTo>
                  <a:pt x="389619" y="779230"/>
                </a:lnTo>
                <a:close/>
              </a:path>
            </a:pathLst>
          </a:custGeom>
          <a:solidFill>
            <a:srgbClr val="664253"/>
          </a:solidFill>
        </p:spPr>
        <p:txBody>
          <a:bodyPr wrap="square" lIns="0" tIns="0" rIns="0" bIns="0" rtlCol="0"/>
          <a:lstStyle/>
          <a:p>
            <a:endParaRPr dirty="0"/>
          </a:p>
        </p:txBody>
      </p:sp>
      <p:sp>
        <p:nvSpPr>
          <p:cNvPr id="25" name="object 25"/>
          <p:cNvSpPr/>
          <p:nvPr/>
        </p:nvSpPr>
        <p:spPr>
          <a:xfrm>
            <a:off x="903385" y="7935295"/>
            <a:ext cx="779780" cy="779780"/>
          </a:xfrm>
          <a:custGeom>
            <a:avLst/>
            <a:gdLst/>
            <a:ahLst/>
            <a:cxnLst/>
            <a:rect l="l" t="t" r="r" b="b"/>
            <a:pathLst>
              <a:path w="779780" h="779779">
                <a:moveTo>
                  <a:pt x="389615" y="779231"/>
                </a:moveTo>
                <a:lnTo>
                  <a:pt x="340742" y="776195"/>
                </a:lnTo>
                <a:lnTo>
                  <a:pt x="293681" y="767331"/>
                </a:lnTo>
                <a:lnTo>
                  <a:pt x="248797" y="753005"/>
                </a:lnTo>
                <a:lnTo>
                  <a:pt x="206455" y="733581"/>
                </a:lnTo>
                <a:lnTo>
                  <a:pt x="167019" y="709424"/>
                </a:lnTo>
                <a:lnTo>
                  <a:pt x="130856" y="680900"/>
                </a:lnTo>
                <a:lnTo>
                  <a:pt x="98329" y="648374"/>
                </a:lnTo>
                <a:lnTo>
                  <a:pt x="69805" y="612211"/>
                </a:lnTo>
                <a:lnTo>
                  <a:pt x="45649" y="572775"/>
                </a:lnTo>
                <a:lnTo>
                  <a:pt x="26225" y="530433"/>
                </a:lnTo>
                <a:lnTo>
                  <a:pt x="11898" y="485548"/>
                </a:lnTo>
                <a:lnTo>
                  <a:pt x="3035" y="438487"/>
                </a:lnTo>
                <a:lnTo>
                  <a:pt x="0" y="389610"/>
                </a:lnTo>
                <a:lnTo>
                  <a:pt x="3035" y="340742"/>
                </a:lnTo>
                <a:lnTo>
                  <a:pt x="11898" y="293681"/>
                </a:lnTo>
                <a:lnTo>
                  <a:pt x="26225" y="248797"/>
                </a:lnTo>
                <a:lnTo>
                  <a:pt x="45649" y="206455"/>
                </a:lnTo>
                <a:lnTo>
                  <a:pt x="69805" y="167019"/>
                </a:lnTo>
                <a:lnTo>
                  <a:pt x="98329" y="130856"/>
                </a:lnTo>
                <a:lnTo>
                  <a:pt x="130856" y="98330"/>
                </a:lnTo>
                <a:lnTo>
                  <a:pt x="167019" y="69806"/>
                </a:lnTo>
                <a:lnTo>
                  <a:pt x="206455" y="45649"/>
                </a:lnTo>
                <a:lnTo>
                  <a:pt x="248797" y="26225"/>
                </a:lnTo>
                <a:lnTo>
                  <a:pt x="293681" y="11899"/>
                </a:lnTo>
                <a:lnTo>
                  <a:pt x="340742" y="3035"/>
                </a:lnTo>
                <a:lnTo>
                  <a:pt x="389614" y="0"/>
                </a:lnTo>
                <a:lnTo>
                  <a:pt x="438487" y="3035"/>
                </a:lnTo>
                <a:lnTo>
                  <a:pt x="485548" y="11899"/>
                </a:lnTo>
                <a:lnTo>
                  <a:pt x="530433" y="26225"/>
                </a:lnTo>
                <a:lnTo>
                  <a:pt x="572775" y="45649"/>
                </a:lnTo>
                <a:lnTo>
                  <a:pt x="612211" y="69806"/>
                </a:lnTo>
                <a:lnTo>
                  <a:pt x="648374" y="98330"/>
                </a:lnTo>
                <a:lnTo>
                  <a:pt x="680900" y="130856"/>
                </a:lnTo>
                <a:lnTo>
                  <a:pt x="709424" y="167019"/>
                </a:lnTo>
                <a:lnTo>
                  <a:pt x="733581" y="206455"/>
                </a:lnTo>
                <a:lnTo>
                  <a:pt x="753005" y="248797"/>
                </a:lnTo>
                <a:lnTo>
                  <a:pt x="767331" y="293681"/>
                </a:lnTo>
                <a:lnTo>
                  <a:pt x="776195" y="340742"/>
                </a:lnTo>
                <a:lnTo>
                  <a:pt x="779230" y="389615"/>
                </a:lnTo>
                <a:lnTo>
                  <a:pt x="776195" y="438487"/>
                </a:lnTo>
                <a:lnTo>
                  <a:pt x="767331" y="485548"/>
                </a:lnTo>
                <a:lnTo>
                  <a:pt x="753005" y="530433"/>
                </a:lnTo>
                <a:lnTo>
                  <a:pt x="733581" y="572775"/>
                </a:lnTo>
                <a:lnTo>
                  <a:pt x="709424" y="612211"/>
                </a:lnTo>
                <a:lnTo>
                  <a:pt x="680900" y="648374"/>
                </a:lnTo>
                <a:lnTo>
                  <a:pt x="648374" y="680900"/>
                </a:lnTo>
                <a:lnTo>
                  <a:pt x="612211" y="709424"/>
                </a:lnTo>
                <a:lnTo>
                  <a:pt x="572775" y="733581"/>
                </a:lnTo>
                <a:lnTo>
                  <a:pt x="530433" y="753005"/>
                </a:lnTo>
                <a:lnTo>
                  <a:pt x="485548" y="767331"/>
                </a:lnTo>
                <a:lnTo>
                  <a:pt x="438487" y="776195"/>
                </a:lnTo>
                <a:lnTo>
                  <a:pt x="389615" y="779231"/>
                </a:lnTo>
                <a:close/>
              </a:path>
            </a:pathLst>
          </a:custGeom>
          <a:solidFill>
            <a:srgbClr val="664253"/>
          </a:solidFill>
        </p:spPr>
        <p:txBody>
          <a:bodyPr wrap="square" lIns="0" tIns="0" rIns="0" bIns="0" rtlCol="0"/>
          <a:lstStyle/>
          <a:p>
            <a:endParaRPr dirty="0"/>
          </a:p>
        </p:txBody>
      </p:sp>
      <p:sp>
        <p:nvSpPr>
          <p:cNvPr id="26" name="object 26"/>
          <p:cNvSpPr txBox="1"/>
          <p:nvPr/>
        </p:nvSpPr>
        <p:spPr>
          <a:xfrm>
            <a:off x="1142253" y="3972983"/>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2</a:t>
            </a:r>
            <a:endParaRPr sz="3000" dirty="0">
              <a:latin typeface="Arial"/>
              <a:cs typeface="Arial"/>
            </a:endParaRPr>
          </a:p>
        </p:txBody>
      </p:sp>
      <p:sp>
        <p:nvSpPr>
          <p:cNvPr id="27" name="object 27"/>
          <p:cNvSpPr txBox="1"/>
          <p:nvPr/>
        </p:nvSpPr>
        <p:spPr>
          <a:xfrm>
            <a:off x="1142253" y="4991605"/>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3</a:t>
            </a:r>
            <a:endParaRPr sz="3000" dirty="0">
              <a:latin typeface="Arial"/>
              <a:cs typeface="Arial"/>
            </a:endParaRPr>
          </a:p>
        </p:txBody>
      </p:sp>
      <p:sp>
        <p:nvSpPr>
          <p:cNvPr id="28" name="object 28"/>
          <p:cNvSpPr txBox="1"/>
          <p:nvPr/>
        </p:nvSpPr>
        <p:spPr>
          <a:xfrm>
            <a:off x="1142253" y="6010229"/>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4</a:t>
            </a:r>
            <a:endParaRPr sz="3000" dirty="0">
              <a:latin typeface="Arial"/>
              <a:cs typeface="Arial"/>
            </a:endParaRPr>
          </a:p>
        </p:txBody>
      </p:sp>
      <p:sp>
        <p:nvSpPr>
          <p:cNvPr id="29" name="object 29"/>
          <p:cNvSpPr txBox="1"/>
          <p:nvPr/>
        </p:nvSpPr>
        <p:spPr>
          <a:xfrm>
            <a:off x="1142253" y="7028853"/>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5</a:t>
            </a:r>
            <a:endParaRPr sz="3000" dirty="0">
              <a:latin typeface="Arial"/>
              <a:cs typeface="Arial"/>
            </a:endParaRPr>
          </a:p>
        </p:txBody>
      </p:sp>
      <p:sp>
        <p:nvSpPr>
          <p:cNvPr id="30" name="object 30"/>
          <p:cNvSpPr txBox="1"/>
          <p:nvPr/>
        </p:nvSpPr>
        <p:spPr>
          <a:xfrm>
            <a:off x="1142253" y="8047475"/>
            <a:ext cx="254000"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FFF2EC"/>
                </a:solidFill>
                <a:latin typeface="Arial"/>
                <a:cs typeface="Arial"/>
              </a:rPr>
              <a:t>6</a:t>
            </a:r>
            <a:endParaRPr sz="3000" dirty="0">
              <a:latin typeface="Arial"/>
              <a:cs typeface="Arial"/>
            </a:endParaRPr>
          </a:p>
        </p:txBody>
      </p:sp>
      <p:sp>
        <p:nvSpPr>
          <p:cNvPr id="31" name="object 31"/>
          <p:cNvSpPr txBox="1"/>
          <p:nvPr/>
        </p:nvSpPr>
        <p:spPr>
          <a:xfrm>
            <a:off x="1798935" y="2884171"/>
            <a:ext cx="15481917" cy="6075061"/>
          </a:xfrm>
          <a:prstGeom prst="rect">
            <a:avLst/>
          </a:prstGeom>
        </p:spPr>
        <p:txBody>
          <a:bodyPr vert="horz" wrap="square" lIns="0" tIns="12700" rIns="0" bIns="0" rtlCol="0">
            <a:spAutoFit/>
          </a:bodyPr>
          <a:lstStyle/>
          <a:p>
            <a:pPr marL="12700">
              <a:lnSpc>
                <a:spcPct val="100000"/>
              </a:lnSpc>
              <a:spcBef>
                <a:spcPts val="100"/>
              </a:spcBef>
            </a:pPr>
            <a:r>
              <a:rPr lang="en-US" sz="3800" b="1" spc="25" dirty="0" smtClean="0">
                <a:solidFill>
                  <a:srgbClr val="664253"/>
                </a:solidFill>
                <a:latin typeface="Arial"/>
                <a:cs typeface="Arial"/>
              </a:rPr>
              <a:t>What is stylometric analysis of tweets</a:t>
            </a:r>
            <a:r>
              <a:rPr lang="en-US" sz="3800" b="1" spc="25" dirty="0" smtClean="0">
                <a:solidFill>
                  <a:srgbClr val="664253"/>
                </a:solidFill>
                <a:latin typeface="Arial"/>
                <a:cs typeface="Arial"/>
              </a:rPr>
              <a:t>?                 </a:t>
            </a:r>
            <a:r>
              <a:rPr lang="en-US" sz="3200" b="1" spc="25" dirty="0" smtClean="0">
                <a:solidFill>
                  <a:srgbClr val="664253"/>
                </a:solidFill>
                <a:latin typeface="Arial"/>
                <a:cs typeface="Arial"/>
              </a:rPr>
              <a:t> </a:t>
            </a:r>
            <a:r>
              <a:rPr lang="en-US" sz="3800" b="1" spc="25" dirty="0" smtClean="0">
                <a:solidFill>
                  <a:srgbClr val="664253"/>
                </a:solidFill>
                <a:latin typeface="Arial"/>
                <a:cs typeface="Arial"/>
              </a:rPr>
              <a:t>      </a:t>
            </a:r>
            <a:endParaRPr sz="3800" dirty="0">
              <a:latin typeface="Arial"/>
              <a:cs typeface="Arial"/>
            </a:endParaRPr>
          </a:p>
          <a:p>
            <a:pPr marL="12700">
              <a:lnSpc>
                <a:spcPct val="100000"/>
              </a:lnSpc>
              <a:spcBef>
                <a:spcPts val="3125"/>
              </a:spcBef>
            </a:pPr>
            <a:r>
              <a:rPr lang="en-US" sz="3800" b="1" spc="15" dirty="0" smtClean="0">
                <a:solidFill>
                  <a:srgbClr val="664253"/>
                </a:solidFill>
                <a:latin typeface="Arial"/>
                <a:cs typeface="Arial"/>
              </a:rPr>
              <a:t>Application of stylometric analysis </a:t>
            </a:r>
            <a:r>
              <a:rPr lang="en-US" sz="3800" b="1" spc="15" dirty="0" smtClean="0">
                <a:solidFill>
                  <a:srgbClr val="664253"/>
                </a:solidFill>
                <a:latin typeface="Arial"/>
                <a:cs typeface="Arial"/>
              </a:rPr>
              <a:t>                        </a:t>
            </a:r>
            <a:endParaRPr sz="3800" dirty="0">
              <a:latin typeface="Arial"/>
              <a:cs typeface="Arial"/>
            </a:endParaRPr>
          </a:p>
          <a:p>
            <a:pPr marL="12700">
              <a:lnSpc>
                <a:spcPct val="100000"/>
              </a:lnSpc>
              <a:spcBef>
                <a:spcPts val="3785"/>
              </a:spcBef>
            </a:pPr>
            <a:r>
              <a:rPr lang="en-US" sz="3800" b="1" spc="55" dirty="0" smtClean="0">
                <a:solidFill>
                  <a:srgbClr val="664253"/>
                </a:solidFill>
                <a:latin typeface="Arial"/>
                <a:cs typeface="Arial"/>
              </a:rPr>
              <a:t>Pros and cons of stylometric analysis</a:t>
            </a:r>
            <a:endParaRPr sz="3800" dirty="0">
              <a:latin typeface="Arial"/>
              <a:cs typeface="Arial"/>
            </a:endParaRPr>
          </a:p>
          <a:p>
            <a:pPr marL="12700" marR="2121535">
              <a:lnSpc>
                <a:spcPct val="171100"/>
              </a:lnSpc>
              <a:spcBef>
                <a:spcPts val="1130"/>
              </a:spcBef>
            </a:pPr>
            <a:r>
              <a:rPr lang="en-US" sz="3800" b="1" spc="-10" dirty="0" smtClean="0">
                <a:solidFill>
                  <a:srgbClr val="664253"/>
                </a:solidFill>
                <a:latin typeface="Arial"/>
                <a:cs typeface="Arial"/>
              </a:rPr>
              <a:t>Tools for stylometric analysis </a:t>
            </a:r>
            <a:endParaRPr lang="en-US" sz="3800" b="1" spc="20" dirty="0">
              <a:solidFill>
                <a:srgbClr val="664253"/>
              </a:solidFill>
              <a:latin typeface="Arial"/>
              <a:cs typeface="Arial"/>
            </a:endParaRPr>
          </a:p>
          <a:p>
            <a:pPr marL="12700" marR="2121535">
              <a:lnSpc>
                <a:spcPct val="171100"/>
              </a:lnSpc>
              <a:spcBef>
                <a:spcPts val="1130"/>
              </a:spcBef>
            </a:pPr>
            <a:r>
              <a:rPr lang="en-US" sz="3800" b="1" spc="20" dirty="0" smtClean="0">
                <a:solidFill>
                  <a:srgbClr val="664253"/>
                </a:solidFill>
                <a:latin typeface="Arial"/>
                <a:cs typeface="Arial"/>
              </a:rPr>
              <a:t>Limitations of stylomatric analysis </a:t>
            </a:r>
            <a:endParaRPr lang="en-US" sz="3800" b="1" spc="20" dirty="0" smtClean="0">
              <a:solidFill>
                <a:srgbClr val="664253"/>
              </a:solidFill>
              <a:latin typeface="Arial"/>
              <a:cs typeface="Arial"/>
            </a:endParaRPr>
          </a:p>
          <a:p>
            <a:pPr marL="12700" marR="2121535">
              <a:lnSpc>
                <a:spcPct val="171100"/>
              </a:lnSpc>
              <a:spcBef>
                <a:spcPts val="1130"/>
              </a:spcBef>
            </a:pPr>
            <a:r>
              <a:rPr lang="en-US" sz="3800" b="1" spc="20" dirty="0" smtClean="0">
                <a:solidFill>
                  <a:srgbClr val="664253"/>
                </a:solidFill>
                <a:latin typeface="Arial"/>
                <a:cs typeface="Arial"/>
              </a:rPr>
              <a:t>conclusion</a:t>
            </a:r>
            <a:endParaRPr sz="3800" dirty="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919626"/>
            <a:ext cx="6705600" cy="1490152"/>
          </a:xfrm>
          <a:prstGeom prst="rect">
            <a:avLst/>
          </a:prstGeom>
        </p:spPr>
        <p:txBody>
          <a:bodyPr vert="horz" wrap="square" lIns="0" tIns="12700" rIns="0" bIns="0" rtlCol="0">
            <a:spAutoFit/>
          </a:bodyPr>
          <a:lstStyle/>
          <a:p>
            <a:pPr marL="12700" marR="5080">
              <a:lnSpc>
                <a:spcPct val="100000"/>
              </a:lnSpc>
              <a:spcBef>
                <a:spcPts val="100"/>
              </a:spcBef>
            </a:pPr>
            <a:r>
              <a:rPr lang="en-US" sz="4800" b="1" spc="15" dirty="0" smtClean="0">
                <a:solidFill>
                  <a:srgbClr val="664253"/>
                </a:solidFill>
                <a:latin typeface="Arial"/>
                <a:cs typeface="Arial"/>
              </a:rPr>
              <a:t>What is Stylometric Analysis of Tweets?</a:t>
            </a:r>
            <a:endParaRPr sz="4800" dirty="0">
              <a:latin typeface="Arial"/>
              <a:cs typeface="Arial"/>
            </a:endParaRPr>
          </a:p>
        </p:txBody>
      </p:sp>
      <p:sp>
        <p:nvSpPr>
          <p:cNvPr id="3" name="object 3"/>
          <p:cNvSpPr/>
          <p:nvPr/>
        </p:nvSpPr>
        <p:spPr>
          <a:xfrm>
            <a:off x="463606"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6"/>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5" y="154806"/>
                </a:lnTo>
                <a:lnTo>
                  <a:pt x="301722" y="203737"/>
                </a:lnTo>
                <a:lnTo>
                  <a:pt x="279746" y="246233"/>
                </a:lnTo>
                <a:lnTo>
                  <a:pt x="246234" y="279745"/>
                </a:lnTo>
                <a:lnTo>
                  <a:pt x="203738" y="301721"/>
                </a:lnTo>
                <a:lnTo>
                  <a:pt x="154807" y="309614"/>
                </a:lnTo>
                <a:close/>
              </a:path>
            </a:pathLst>
          </a:custGeom>
          <a:solidFill>
            <a:srgbClr val="997283"/>
          </a:solidFill>
        </p:spPr>
        <p:txBody>
          <a:bodyPr wrap="square" lIns="0" tIns="0" rIns="0" bIns="0" rtlCol="0"/>
          <a:lstStyle/>
          <a:p>
            <a:endParaRPr dirty="0"/>
          </a:p>
        </p:txBody>
      </p:sp>
      <p:sp>
        <p:nvSpPr>
          <p:cNvPr id="4" name="object 4"/>
          <p:cNvSpPr/>
          <p:nvPr/>
        </p:nvSpPr>
        <p:spPr>
          <a:xfrm>
            <a:off x="1003996"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6"/>
                </a:lnTo>
                <a:lnTo>
                  <a:pt x="301722" y="203737"/>
                </a:lnTo>
                <a:lnTo>
                  <a:pt x="279746" y="246233"/>
                </a:lnTo>
                <a:lnTo>
                  <a:pt x="246234" y="279745"/>
                </a:lnTo>
                <a:lnTo>
                  <a:pt x="203738" y="301721"/>
                </a:lnTo>
                <a:lnTo>
                  <a:pt x="154807" y="309614"/>
                </a:lnTo>
                <a:close/>
              </a:path>
            </a:pathLst>
          </a:custGeom>
          <a:solidFill>
            <a:srgbClr val="835C6F"/>
          </a:solidFill>
        </p:spPr>
        <p:txBody>
          <a:bodyPr wrap="square" lIns="0" tIns="0" rIns="0" bIns="0" rtlCol="0"/>
          <a:lstStyle/>
          <a:p>
            <a:endParaRPr dirty="0"/>
          </a:p>
        </p:txBody>
      </p:sp>
      <p:sp>
        <p:nvSpPr>
          <p:cNvPr id="5" name="object 5"/>
          <p:cNvSpPr/>
          <p:nvPr/>
        </p:nvSpPr>
        <p:spPr>
          <a:xfrm>
            <a:off x="1544385"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5"/>
                </a:lnTo>
                <a:lnTo>
                  <a:pt x="301722" y="203737"/>
                </a:lnTo>
                <a:lnTo>
                  <a:pt x="279746" y="246233"/>
                </a:lnTo>
                <a:lnTo>
                  <a:pt x="246234" y="279745"/>
                </a:lnTo>
                <a:lnTo>
                  <a:pt x="203738" y="301721"/>
                </a:lnTo>
                <a:lnTo>
                  <a:pt x="154807" y="309614"/>
                </a:lnTo>
                <a:close/>
              </a:path>
            </a:pathLst>
          </a:custGeom>
          <a:solidFill>
            <a:srgbClr val="664253"/>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591470" y="368700"/>
            <a:ext cx="400049" cy="400049"/>
          </a:xfrm>
          <a:prstGeom prst="rect">
            <a:avLst/>
          </a:prstGeom>
        </p:spPr>
      </p:pic>
      <p:pic>
        <p:nvPicPr>
          <p:cNvPr id="7" name="object 7"/>
          <p:cNvPicPr/>
          <p:nvPr/>
        </p:nvPicPr>
        <p:blipFill>
          <a:blip r:embed="rId3" cstate="print"/>
          <a:stretch>
            <a:fillRect/>
          </a:stretch>
        </p:blipFill>
        <p:spPr>
          <a:xfrm>
            <a:off x="15795721" y="365426"/>
            <a:ext cx="419099" cy="419099"/>
          </a:xfrm>
          <a:prstGeom prst="rect">
            <a:avLst/>
          </a:prstGeom>
        </p:spPr>
      </p:pic>
      <p:sp>
        <p:nvSpPr>
          <p:cNvPr id="8" name="object 8"/>
          <p:cNvSpPr txBox="1">
            <a:spLocks noGrp="1"/>
          </p:cNvSpPr>
          <p:nvPr>
            <p:ph type="title"/>
          </p:nvPr>
        </p:nvSpPr>
        <p:spPr>
          <a:xfrm>
            <a:off x="8012687" y="297264"/>
            <a:ext cx="1452880" cy="482600"/>
          </a:xfrm>
          <a:prstGeom prst="rect">
            <a:avLst/>
          </a:prstGeom>
        </p:spPr>
        <p:txBody>
          <a:bodyPr vert="horz" wrap="square" lIns="0" tIns="12700" rIns="0" bIns="0" rtlCol="0">
            <a:spAutoFit/>
          </a:bodyPr>
          <a:lstStyle/>
          <a:p>
            <a:pPr marL="12700">
              <a:lnSpc>
                <a:spcPct val="100000"/>
              </a:lnSpc>
              <a:spcBef>
                <a:spcPts val="100"/>
              </a:spcBef>
            </a:pPr>
            <a:r>
              <a:rPr sz="3000" b="0" spc="114" dirty="0">
                <a:latin typeface="Trebuchet MS"/>
                <a:cs typeface="Trebuchet MS"/>
              </a:rPr>
              <a:t>Page</a:t>
            </a:r>
            <a:r>
              <a:rPr sz="3000" b="0" spc="-204" dirty="0">
                <a:latin typeface="Trebuchet MS"/>
                <a:cs typeface="Trebuchet MS"/>
              </a:rPr>
              <a:t> </a:t>
            </a:r>
            <a:r>
              <a:rPr lang="en-US" sz="3000" b="0" spc="225" dirty="0">
                <a:latin typeface="Trebuchet MS"/>
                <a:cs typeface="Trebuchet MS"/>
              </a:rPr>
              <a:t>2</a:t>
            </a:r>
            <a:endParaRPr sz="3000" dirty="0">
              <a:latin typeface="Trebuchet MS"/>
              <a:cs typeface="Trebuchet MS"/>
            </a:endParaRPr>
          </a:p>
        </p:txBody>
      </p:sp>
      <p:grpSp>
        <p:nvGrpSpPr>
          <p:cNvPr id="9" name="object 9"/>
          <p:cNvGrpSpPr/>
          <p:nvPr/>
        </p:nvGrpSpPr>
        <p:grpSpPr>
          <a:xfrm>
            <a:off x="7693599" y="5143500"/>
            <a:ext cx="638175" cy="770890"/>
            <a:chOff x="7657882" y="4650310"/>
            <a:chExt cx="638175" cy="770890"/>
          </a:xfrm>
        </p:grpSpPr>
        <p:sp>
          <p:nvSpPr>
            <p:cNvPr id="10" name="object 10"/>
            <p:cNvSpPr/>
            <p:nvPr/>
          </p:nvSpPr>
          <p:spPr>
            <a:xfrm>
              <a:off x="7657882" y="4748388"/>
              <a:ext cx="634365" cy="672465"/>
            </a:xfrm>
            <a:custGeom>
              <a:avLst/>
              <a:gdLst/>
              <a:ahLst/>
              <a:cxnLst/>
              <a:rect l="l" t="t" r="r" b="b"/>
              <a:pathLst>
                <a:path w="634365" h="672464">
                  <a:moveTo>
                    <a:pt x="529736" y="672318"/>
                  </a:moveTo>
                  <a:lnTo>
                    <a:pt x="105323" y="672318"/>
                  </a:lnTo>
                  <a:lnTo>
                    <a:pt x="64382" y="664022"/>
                  </a:lnTo>
                  <a:lnTo>
                    <a:pt x="30898" y="641419"/>
                  </a:lnTo>
                  <a:lnTo>
                    <a:pt x="8295" y="607935"/>
                  </a:lnTo>
                  <a:lnTo>
                    <a:pt x="0" y="566994"/>
                  </a:lnTo>
                  <a:lnTo>
                    <a:pt x="0" y="105323"/>
                  </a:lnTo>
                  <a:lnTo>
                    <a:pt x="8295" y="64383"/>
                  </a:lnTo>
                  <a:lnTo>
                    <a:pt x="30898" y="30898"/>
                  </a:lnTo>
                  <a:lnTo>
                    <a:pt x="64382" y="8295"/>
                  </a:lnTo>
                  <a:lnTo>
                    <a:pt x="105323" y="0"/>
                  </a:lnTo>
                  <a:lnTo>
                    <a:pt x="529736" y="0"/>
                  </a:lnTo>
                  <a:lnTo>
                    <a:pt x="570677" y="8295"/>
                  </a:lnTo>
                  <a:lnTo>
                    <a:pt x="604162" y="30898"/>
                  </a:lnTo>
                  <a:lnTo>
                    <a:pt x="626765" y="64383"/>
                  </a:lnTo>
                  <a:lnTo>
                    <a:pt x="634091" y="100540"/>
                  </a:lnTo>
                  <a:lnTo>
                    <a:pt x="634091" y="571778"/>
                  </a:lnTo>
                  <a:lnTo>
                    <a:pt x="626765" y="607935"/>
                  </a:lnTo>
                  <a:lnTo>
                    <a:pt x="604162" y="641419"/>
                  </a:lnTo>
                  <a:lnTo>
                    <a:pt x="570677" y="664022"/>
                  </a:lnTo>
                  <a:lnTo>
                    <a:pt x="529736" y="672318"/>
                  </a:lnTo>
                  <a:close/>
                </a:path>
              </a:pathLst>
            </a:custGeom>
            <a:solidFill>
              <a:srgbClr val="DEB8CA"/>
            </a:solidFill>
          </p:spPr>
          <p:txBody>
            <a:bodyPr wrap="square" lIns="0" tIns="0" rIns="0" bIns="0" rtlCol="0"/>
            <a:lstStyle/>
            <a:p>
              <a:endParaRPr dirty="0"/>
            </a:p>
          </p:txBody>
        </p:sp>
        <p:pic>
          <p:nvPicPr>
            <p:cNvPr id="11" name="object 11"/>
            <p:cNvPicPr/>
            <p:nvPr/>
          </p:nvPicPr>
          <p:blipFill>
            <a:blip r:embed="rId4" cstate="print"/>
            <a:stretch>
              <a:fillRect/>
            </a:stretch>
          </p:blipFill>
          <p:spPr>
            <a:xfrm>
              <a:off x="7800321" y="4650310"/>
              <a:ext cx="495299" cy="438149"/>
            </a:xfrm>
            <a:prstGeom prst="rect">
              <a:avLst/>
            </a:prstGeom>
          </p:spPr>
        </p:pic>
      </p:grpSp>
      <p:sp>
        <p:nvSpPr>
          <p:cNvPr id="12" name="object 12"/>
          <p:cNvSpPr txBox="1"/>
          <p:nvPr/>
        </p:nvSpPr>
        <p:spPr>
          <a:xfrm>
            <a:off x="8398912" y="1942105"/>
            <a:ext cx="8565515" cy="5583580"/>
          </a:xfrm>
          <a:prstGeom prst="rect">
            <a:avLst/>
          </a:prstGeom>
        </p:spPr>
        <p:txBody>
          <a:bodyPr vert="horz" wrap="square" lIns="0" tIns="30480" rIns="0" bIns="0" rtlCol="0">
            <a:spAutoFit/>
          </a:bodyPr>
          <a:lstStyle/>
          <a:p>
            <a:pPr marL="584200" marR="59055" indent="-571500" algn="just">
              <a:lnSpc>
                <a:spcPts val="3320"/>
              </a:lnSpc>
              <a:spcBef>
                <a:spcPts val="240"/>
              </a:spcBef>
              <a:buFont typeface="Arial" panose="020B0604020202020204" pitchFamily="34" charset="0"/>
              <a:buChar char="•"/>
            </a:pPr>
            <a:r>
              <a:rPr lang="en-US" sz="3600" b="1" spc="60" dirty="0" smtClean="0">
                <a:solidFill>
                  <a:srgbClr val="664253"/>
                </a:solidFill>
                <a:latin typeface="Arial"/>
                <a:cs typeface="Arial"/>
              </a:rPr>
              <a:t>Stylometric analysis is a method of analyzing the style of written language. It can be used to analyze tweets, by looking at the words used, the length of words, the punctuation used, and other stylistic features.</a:t>
            </a:r>
          </a:p>
          <a:p>
            <a:pPr marL="12700" marR="59055">
              <a:lnSpc>
                <a:spcPts val="3320"/>
              </a:lnSpc>
              <a:spcBef>
                <a:spcPts val="240"/>
              </a:spcBef>
            </a:pPr>
            <a:endParaRPr lang="en-US" sz="2800" b="1" spc="60" dirty="0" smtClean="0">
              <a:solidFill>
                <a:srgbClr val="664253"/>
              </a:solidFill>
              <a:latin typeface="Arial"/>
              <a:cs typeface="Arial"/>
            </a:endParaRPr>
          </a:p>
          <a:p>
            <a:pPr marL="12700" marR="59055">
              <a:lnSpc>
                <a:spcPts val="3320"/>
              </a:lnSpc>
              <a:spcBef>
                <a:spcPts val="240"/>
              </a:spcBef>
            </a:pPr>
            <a:endParaRPr sz="2800" dirty="0" smtClean="0">
              <a:latin typeface="Arial"/>
              <a:cs typeface="Arial"/>
            </a:endParaRPr>
          </a:p>
          <a:p>
            <a:pPr marL="486409" marR="5080" indent="-457200" algn="just">
              <a:lnSpc>
                <a:spcPts val="3250"/>
              </a:lnSpc>
              <a:buFont typeface="Arial" panose="020B0604020202020204" pitchFamily="34" charset="0"/>
              <a:buChar char="•"/>
            </a:pPr>
            <a:r>
              <a:rPr lang="en-US" sz="2750" b="1" spc="55" dirty="0" smtClean="0">
                <a:solidFill>
                  <a:srgbClr val="664253"/>
                </a:solidFill>
                <a:latin typeface="Arial"/>
                <a:cs typeface="Arial"/>
              </a:rPr>
              <a:t> </a:t>
            </a:r>
            <a:r>
              <a:rPr lang="en-US" sz="3600" b="1" spc="55" dirty="0" smtClean="0">
                <a:solidFill>
                  <a:srgbClr val="664253"/>
                </a:solidFill>
                <a:latin typeface="Arial"/>
                <a:cs typeface="Arial"/>
              </a:rPr>
              <a:t>By studying these features, it is possible to determine the author of a tweet, detect bots, and identify the sentiment of a tweet.</a:t>
            </a:r>
            <a:endParaRPr sz="3600" dirty="0">
              <a:latin typeface="Arial"/>
              <a:cs typeface="Aria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242" y="4076700"/>
            <a:ext cx="6787189" cy="50292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3585" y="1919628"/>
            <a:ext cx="5303520" cy="2805896"/>
          </a:xfrm>
          <a:prstGeom prst="rect">
            <a:avLst/>
          </a:prstGeom>
        </p:spPr>
        <p:txBody>
          <a:bodyPr vert="horz" wrap="square" lIns="0" tIns="12700" rIns="0" bIns="0" rtlCol="0">
            <a:spAutoFit/>
          </a:bodyPr>
          <a:lstStyle/>
          <a:p>
            <a:pPr marL="12700" marR="5080">
              <a:lnSpc>
                <a:spcPct val="100000"/>
              </a:lnSpc>
              <a:spcBef>
                <a:spcPts val="100"/>
              </a:spcBef>
            </a:pPr>
            <a:r>
              <a:rPr lang="en-US" sz="6050" b="1" spc="15" dirty="0" smtClean="0">
                <a:solidFill>
                  <a:srgbClr val="664253"/>
                </a:solidFill>
                <a:latin typeface="Arial"/>
                <a:cs typeface="Arial"/>
              </a:rPr>
              <a:t>Applications of Stylometric Analysis</a:t>
            </a:r>
            <a:endParaRPr sz="6050" dirty="0">
              <a:latin typeface="Arial"/>
              <a:cs typeface="Arial"/>
            </a:endParaRPr>
          </a:p>
        </p:txBody>
      </p:sp>
      <p:sp>
        <p:nvSpPr>
          <p:cNvPr id="3" name="object 3"/>
          <p:cNvSpPr/>
          <p:nvPr/>
        </p:nvSpPr>
        <p:spPr>
          <a:xfrm>
            <a:off x="46360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5" y="154806"/>
                </a:lnTo>
                <a:lnTo>
                  <a:pt x="301722" y="203738"/>
                </a:lnTo>
                <a:lnTo>
                  <a:pt x="279746" y="246234"/>
                </a:lnTo>
                <a:lnTo>
                  <a:pt x="246234" y="279745"/>
                </a:lnTo>
                <a:lnTo>
                  <a:pt x="203738" y="301722"/>
                </a:lnTo>
                <a:lnTo>
                  <a:pt x="154807" y="309614"/>
                </a:lnTo>
                <a:close/>
              </a:path>
            </a:pathLst>
          </a:custGeom>
          <a:solidFill>
            <a:srgbClr val="997283"/>
          </a:solidFill>
        </p:spPr>
        <p:txBody>
          <a:bodyPr wrap="square" lIns="0" tIns="0" rIns="0" bIns="0" rtlCol="0"/>
          <a:lstStyle/>
          <a:p>
            <a:endParaRPr dirty="0"/>
          </a:p>
        </p:txBody>
      </p:sp>
      <p:sp>
        <p:nvSpPr>
          <p:cNvPr id="4" name="object 4"/>
          <p:cNvSpPr/>
          <p:nvPr/>
        </p:nvSpPr>
        <p:spPr>
          <a:xfrm>
            <a:off x="100399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835C6F"/>
          </a:solidFill>
        </p:spPr>
        <p:txBody>
          <a:bodyPr wrap="square" lIns="0" tIns="0" rIns="0" bIns="0" rtlCol="0"/>
          <a:lstStyle/>
          <a:p>
            <a:endParaRPr dirty="0"/>
          </a:p>
        </p:txBody>
      </p:sp>
      <p:sp>
        <p:nvSpPr>
          <p:cNvPr id="5" name="object 5"/>
          <p:cNvSpPr/>
          <p:nvPr/>
        </p:nvSpPr>
        <p:spPr>
          <a:xfrm>
            <a:off x="1544385"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664253"/>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591470" y="368702"/>
            <a:ext cx="400049" cy="400049"/>
          </a:xfrm>
          <a:prstGeom prst="rect">
            <a:avLst/>
          </a:prstGeom>
        </p:spPr>
      </p:pic>
      <p:pic>
        <p:nvPicPr>
          <p:cNvPr id="7" name="object 7"/>
          <p:cNvPicPr/>
          <p:nvPr/>
        </p:nvPicPr>
        <p:blipFill>
          <a:blip r:embed="rId3" cstate="print"/>
          <a:stretch>
            <a:fillRect/>
          </a:stretch>
        </p:blipFill>
        <p:spPr>
          <a:xfrm>
            <a:off x="15795721" y="365428"/>
            <a:ext cx="419099" cy="419099"/>
          </a:xfrm>
          <a:prstGeom prst="rect">
            <a:avLst/>
          </a:prstGeom>
        </p:spPr>
      </p:pic>
      <p:sp>
        <p:nvSpPr>
          <p:cNvPr id="8" name="object 8"/>
          <p:cNvSpPr txBox="1">
            <a:spLocks noGrp="1"/>
          </p:cNvSpPr>
          <p:nvPr>
            <p:ph type="title"/>
          </p:nvPr>
        </p:nvSpPr>
        <p:spPr>
          <a:xfrm>
            <a:off x="8012687" y="297265"/>
            <a:ext cx="1452880" cy="482600"/>
          </a:xfrm>
          <a:prstGeom prst="rect">
            <a:avLst/>
          </a:prstGeom>
        </p:spPr>
        <p:txBody>
          <a:bodyPr vert="horz" wrap="square" lIns="0" tIns="12700" rIns="0" bIns="0" rtlCol="0">
            <a:spAutoFit/>
          </a:bodyPr>
          <a:lstStyle/>
          <a:p>
            <a:pPr marL="12700">
              <a:lnSpc>
                <a:spcPct val="100000"/>
              </a:lnSpc>
              <a:spcBef>
                <a:spcPts val="100"/>
              </a:spcBef>
            </a:pPr>
            <a:r>
              <a:rPr sz="3000" b="0" spc="114" dirty="0" smtClean="0">
                <a:latin typeface="Trebuchet MS"/>
                <a:cs typeface="Trebuchet MS"/>
              </a:rPr>
              <a:t>Page</a:t>
            </a:r>
            <a:r>
              <a:rPr lang="en-US" sz="3000" b="0" spc="114" dirty="0" smtClean="0">
                <a:latin typeface="Trebuchet MS"/>
                <a:cs typeface="Trebuchet MS"/>
              </a:rPr>
              <a:t> 3</a:t>
            </a:r>
            <a:r>
              <a:rPr sz="3000" b="0" spc="-204" dirty="0" smtClean="0">
                <a:latin typeface="Trebuchet MS"/>
                <a:cs typeface="Trebuchet MS"/>
              </a:rPr>
              <a:t> </a:t>
            </a:r>
            <a:endParaRPr sz="3000" dirty="0">
              <a:latin typeface="Trebuchet MS"/>
              <a:cs typeface="Trebuchet MS"/>
            </a:endParaRPr>
          </a:p>
        </p:txBody>
      </p:sp>
      <p:grpSp>
        <p:nvGrpSpPr>
          <p:cNvPr id="9" name="object 9"/>
          <p:cNvGrpSpPr/>
          <p:nvPr/>
        </p:nvGrpSpPr>
        <p:grpSpPr>
          <a:xfrm>
            <a:off x="7693599" y="6438900"/>
            <a:ext cx="638175" cy="770890"/>
            <a:chOff x="7657882" y="4650311"/>
            <a:chExt cx="638175" cy="770890"/>
          </a:xfrm>
        </p:grpSpPr>
        <p:sp>
          <p:nvSpPr>
            <p:cNvPr id="10" name="object 10"/>
            <p:cNvSpPr/>
            <p:nvPr/>
          </p:nvSpPr>
          <p:spPr>
            <a:xfrm>
              <a:off x="7657882" y="4748389"/>
              <a:ext cx="634365" cy="672465"/>
            </a:xfrm>
            <a:custGeom>
              <a:avLst/>
              <a:gdLst/>
              <a:ahLst/>
              <a:cxnLst/>
              <a:rect l="l" t="t" r="r" b="b"/>
              <a:pathLst>
                <a:path w="634365" h="672464">
                  <a:moveTo>
                    <a:pt x="529736" y="672318"/>
                  </a:moveTo>
                  <a:lnTo>
                    <a:pt x="105323" y="672318"/>
                  </a:lnTo>
                  <a:lnTo>
                    <a:pt x="64382" y="664022"/>
                  </a:lnTo>
                  <a:lnTo>
                    <a:pt x="30898" y="641419"/>
                  </a:lnTo>
                  <a:lnTo>
                    <a:pt x="8295" y="607935"/>
                  </a:lnTo>
                  <a:lnTo>
                    <a:pt x="0" y="566994"/>
                  </a:lnTo>
                  <a:lnTo>
                    <a:pt x="0" y="105323"/>
                  </a:lnTo>
                  <a:lnTo>
                    <a:pt x="8295" y="64383"/>
                  </a:lnTo>
                  <a:lnTo>
                    <a:pt x="30898" y="30898"/>
                  </a:lnTo>
                  <a:lnTo>
                    <a:pt x="64382" y="8295"/>
                  </a:lnTo>
                  <a:lnTo>
                    <a:pt x="105323" y="0"/>
                  </a:lnTo>
                  <a:lnTo>
                    <a:pt x="529736" y="0"/>
                  </a:lnTo>
                  <a:lnTo>
                    <a:pt x="570677" y="8295"/>
                  </a:lnTo>
                  <a:lnTo>
                    <a:pt x="604162" y="30898"/>
                  </a:lnTo>
                  <a:lnTo>
                    <a:pt x="626765" y="64383"/>
                  </a:lnTo>
                  <a:lnTo>
                    <a:pt x="634091" y="100540"/>
                  </a:lnTo>
                  <a:lnTo>
                    <a:pt x="634091" y="571778"/>
                  </a:lnTo>
                  <a:lnTo>
                    <a:pt x="626765" y="607935"/>
                  </a:lnTo>
                  <a:lnTo>
                    <a:pt x="604162" y="641419"/>
                  </a:lnTo>
                  <a:lnTo>
                    <a:pt x="570677" y="664022"/>
                  </a:lnTo>
                  <a:lnTo>
                    <a:pt x="529736" y="672318"/>
                  </a:lnTo>
                  <a:close/>
                </a:path>
              </a:pathLst>
            </a:custGeom>
            <a:solidFill>
              <a:srgbClr val="DEB8CA"/>
            </a:solidFill>
          </p:spPr>
          <p:txBody>
            <a:bodyPr wrap="square" lIns="0" tIns="0" rIns="0" bIns="0" rtlCol="0"/>
            <a:lstStyle/>
            <a:p>
              <a:endParaRPr dirty="0"/>
            </a:p>
          </p:txBody>
        </p:sp>
        <p:pic>
          <p:nvPicPr>
            <p:cNvPr id="11" name="object 11"/>
            <p:cNvPicPr/>
            <p:nvPr/>
          </p:nvPicPr>
          <p:blipFill>
            <a:blip r:embed="rId4" cstate="print"/>
            <a:stretch>
              <a:fillRect/>
            </a:stretch>
          </p:blipFill>
          <p:spPr>
            <a:xfrm>
              <a:off x="7800321" y="4650311"/>
              <a:ext cx="495299" cy="438149"/>
            </a:xfrm>
            <a:prstGeom prst="rect">
              <a:avLst/>
            </a:prstGeom>
          </p:spPr>
        </p:pic>
      </p:grpSp>
      <p:sp>
        <p:nvSpPr>
          <p:cNvPr id="12" name="object 12"/>
          <p:cNvSpPr txBox="1"/>
          <p:nvPr/>
        </p:nvSpPr>
        <p:spPr>
          <a:xfrm>
            <a:off x="8398912" y="1942106"/>
            <a:ext cx="8847455" cy="7378943"/>
          </a:xfrm>
          <a:prstGeom prst="rect">
            <a:avLst/>
          </a:prstGeom>
        </p:spPr>
        <p:txBody>
          <a:bodyPr vert="horz" wrap="square" lIns="0" tIns="30480" rIns="0" bIns="0" rtlCol="0">
            <a:spAutoFit/>
          </a:bodyPr>
          <a:lstStyle/>
          <a:p>
            <a:pPr marL="12700" marR="262255">
              <a:lnSpc>
                <a:spcPts val="3320"/>
              </a:lnSpc>
              <a:spcBef>
                <a:spcPts val="240"/>
              </a:spcBef>
            </a:pPr>
            <a:r>
              <a:rPr lang="en-US" sz="3600" b="1" spc="-175" dirty="0" smtClean="0">
                <a:solidFill>
                  <a:srgbClr val="664253"/>
                </a:solidFill>
                <a:latin typeface="Arial"/>
                <a:cs typeface="Arial"/>
              </a:rPr>
              <a:t>Applications of Stylometric AnalysisStylometric analysis can be used for a variety of purposes, including detecting bots, identifying authorship, and analyzing sentiment. It can also be used to detect plagiarism, and to detect the influence of certain topics or individuals on Twitter </a:t>
            </a:r>
          </a:p>
          <a:p>
            <a:pPr marL="12700" marR="262255">
              <a:lnSpc>
                <a:spcPts val="3320"/>
              </a:lnSpc>
              <a:spcBef>
                <a:spcPts val="240"/>
              </a:spcBef>
            </a:pPr>
            <a:endParaRPr lang="en-US" sz="2800" b="1" spc="-175" dirty="0">
              <a:solidFill>
                <a:srgbClr val="664253"/>
              </a:solidFill>
              <a:latin typeface="Arial"/>
              <a:cs typeface="Arial"/>
            </a:endParaRPr>
          </a:p>
          <a:p>
            <a:pPr marL="12700" marR="262255">
              <a:lnSpc>
                <a:spcPts val="3320"/>
              </a:lnSpc>
              <a:spcBef>
                <a:spcPts val="240"/>
              </a:spcBef>
            </a:pPr>
            <a:endParaRPr lang="en-US" sz="2800" b="1" spc="-175" dirty="0" smtClean="0">
              <a:solidFill>
                <a:srgbClr val="664253"/>
              </a:solidFill>
              <a:latin typeface="Arial"/>
              <a:cs typeface="Arial"/>
            </a:endParaRPr>
          </a:p>
          <a:p>
            <a:pPr marL="12700" marR="262255">
              <a:lnSpc>
                <a:spcPts val="3320"/>
              </a:lnSpc>
              <a:spcBef>
                <a:spcPts val="240"/>
              </a:spcBef>
            </a:pPr>
            <a:endParaRPr lang="en-US" sz="2800" b="1" spc="-175" dirty="0">
              <a:solidFill>
                <a:srgbClr val="664253"/>
              </a:solidFill>
              <a:latin typeface="Arial"/>
              <a:cs typeface="Arial"/>
            </a:endParaRPr>
          </a:p>
          <a:p>
            <a:pPr marL="12700" marR="262255">
              <a:lnSpc>
                <a:spcPts val="3320"/>
              </a:lnSpc>
              <a:spcBef>
                <a:spcPts val="240"/>
              </a:spcBef>
            </a:pPr>
            <a:r>
              <a:rPr lang="en-US" sz="3600" b="1" spc="-175" dirty="0" smtClean="0">
                <a:solidFill>
                  <a:srgbClr val="664253"/>
                </a:solidFill>
                <a:latin typeface="Arial"/>
                <a:cs typeface="Arial"/>
              </a:rPr>
              <a:t>Stylometric analysis can also be used to identify trends in language, and to understand how language is used in different contexts.</a:t>
            </a:r>
          </a:p>
          <a:p>
            <a:pPr marL="12700" marR="262255">
              <a:lnSpc>
                <a:spcPts val="3320"/>
              </a:lnSpc>
              <a:spcBef>
                <a:spcPts val="240"/>
              </a:spcBef>
            </a:pPr>
            <a:endParaRPr lang="en-US" sz="2800" b="1" spc="-175" dirty="0" smtClean="0">
              <a:solidFill>
                <a:srgbClr val="664253"/>
              </a:solidFill>
              <a:latin typeface="Arial"/>
              <a:cs typeface="Arial"/>
            </a:endParaRPr>
          </a:p>
          <a:p>
            <a:pPr marL="12700" marR="262255">
              <a:lnSpc>
                <a:spcPts val="3320"/>
              </a:lnSpc>
              <a:spcBef>
                <a:spcPts val="240"/>
              </a:spcBef>
            </a:pPr>
            <a:endParaRPr sz="2800" dirty="0" smtClean="0">
              <a:latin typeface="Arial"/>
              <a:cs typeface="Arial"/>
            </a:endParaRPr>
          </a:p>
        </p:txBody>
      </p:sp>
      <p:pic>
        <p:nvPicPr>
          <p:cNvPr id="2052" name="Picture 4" descr="How to Develop a Machine Learning Algorithm - DevTeam.Sp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867" y="5372100"/>
            <a:ext cx="6636955" cy="4201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858" y="3204690"/>
            <a:ext cx="12212542" cy="6452023"/>
          </a:xfrm>
          <a:prstGeom prst="rect">
            <a:avLst/>
          </a:prstGeom>
        </p:spPr>
        <p:txBody>
          <a:bodyPr vert="horz" wrap="square" lIns="0" tIns="12700" rIns="0" bIns="0" rtlCol="0">
            <a:spAutoFit/>
          </a:bodyPr>
          <a:lstStyle/>
          <a:p>
            <a:pPr marL="584200" marR="36195" indent="-571500" algn="just">
              <a:lnSpc>
                <a:spcPct val="116300"/>
              </a:lnSpc>
              <a:spcBef>
                <a:spcPts val="100"/>
              </a:spcBef>
              <a:buFont typeface="Arial" panose="020B0604020202020204" pitchFamily="34" charset="0"/>
              <a:buChar char="•"/>
            </a:pPr>
            <a:r>
              <a:rPr lang="en-US" sz="4000" spc="10" dirty="0" err="1" smtClean="0">
                <a:solidFill>
                  <a:srgbClr val="664253"/>
                </a:solidFill>
                <a:latin typeface="Microsoft Sans Serif"/>
                <a:cs typeface="Microsoft Sans Serif"/>
              </a:rPr>
              <a:t>Stylometric</a:t>
            </a:r>
            <a:r>
              <a:rPr lang="en-US" sz="4000" spc="10" dirty="0" smtClean="0">
                <a:solidFill>
                  <a:srgbClr val="664253"/>
                </a:solidFill>
                <a:latin typeface="Microsoft Sans Serif"/>
                <a:cs typeface="Microsoft Sans Serif"/>
              </a:rPr>
              <a:t> </a:t>
            </a:r>
            <a:r>
              <a:rPr lang="en-US" sz="4000" spc="10" dirty="0" smtClean="0">
                <a:solidFill>
                  <a:srgbClr val="664253"/>
                </a:solidFill>
                <a:latin typeface="Microsoft Sans Serif"/>
                <a:cs typeface="Microsoft Sans Serif"/>
              </a:rPr>
              <a:t>analysis </a:t>
            </a:r>
            <a:r>
              <a:rPr lang="en-US" sz="4000" spc="10" dirty="0" smtClean="0">
                <a:solidFill>
                  <a:srgbClr val="664253"/>
                </a:solidFill>
                <a:latin typeface="Microsoft Sans Serif"/>
                <a:cs typeface="Microsoft Sans Serif"/>
              </a:rPr>
              <a:t>has many advantages, such as the ability to detect bots, identify authorship, and analyze sentiment. It is also a relatively inexpensive way of analyzing language.</a:t>
            </a:r>
          </a:p>
          <a:p>
            <a:pPr marL="584200" marR="36195" indent="-571500" algn="just">
              <a:lnSpc>
                <a:spcPct val="116300"/>
              </a:lnSpc>
              <a:spcBef>
                <a:spcPts val="100"/>
              </a:spcBef>
              <a:buFont typeface="Arial" panose="020B0604020202020204" pitchFamily="34" charset="0"/>
              <a:buChar char="•"/>
            </a:pPr>
            <a:r>
              <a:rPr lang="en-US" sz="4000" spc="10" dirty="0" smtClean="0">
                <a:solidFill>
                  <a:srgbClr val="664253"/>
                </a:solidFill>
                <a:latin typeface="Microsoft Sans Serif"/>
                <a:cs typeface="Microsoft Sans Serif"/>
              </a:rPr>
              <a:t>However, it also has some disadvantages, such as the fact that it is not always accurate, and it can be difficult to interpret the results. Additionally, it is not always possible to detect subtle differences in language.</a:t>
            </a:r>
            <a:endParaRPr sz="4000" dirty="0">
              <a:latin typeface="Microsoft Sans Serif"/>
              <a:cs typeface="Microsoft Sans Serif"/>
            </a:endParaRPr>
          </a:p>
        </p:txBody>
      </p:sp>
      <p:sp>
        <p:nvSpPr>
          <p:cNvPr id="3" name="object 3"/>
          <p:cNvSpPr txBox="1">
            <a:spLocks noGrp="1"/>
          </p:cNvSpPr>
          <p:nvPr>
            <p:ph type="title"/>
          </p:nvPr>
        </p:nvSpPr>
        <p:spPr>
          <a:xfrm>
            <a:off x="2286000" y="1374334"/>
            <a:ext cx="10234930" cy="1678665"/>
          </a:xfrm>
          <a:prstGeom prst="rect">
            <a:avLst/>
          </a:prstGeom>
        </p:spPr>
        <p:txBody>
          <a:bodyPr vert="horz" wrap="square" lIns="0" tIns="16510" rIns="0" bIns="0" rtlCol="0">
            <a:spAutoFit/>
          </a:bodyPr>
          <a:lstStyle/>
          <a:p>
            <a:pPr marL="12700">
              <a:lnSpc>
                <a:spcPct val="100000"/>
              </a:lnSpc>
              <a:spcBef>
                <a:spcPts val="130"/>
              </a:spcBef>
            </a:pPr>
            <a:r>
              <a:rPr lang="en-US" sz="4400" spc="10" dirty="0" smtClean="0">
                <a:latin typeface="Microsoft Sans Serif"/>
                <a:cs typeface="Microsoft Sans Serif"/>
              </a:rPr>
              <a:t> </a:t>
            </a:r>
            <a:r>
              <a:rPr lang="en-US" sz="5400" spc="10" dirty="0">
                <a:latin typeface="Microsoft Sans Serif"/>
                <a:cs typeface="Microsoft Sans Serif"/>
              </a:rPr>
              <a:t>Pros and Cons of </a:t>
            </a:r>
            <a:r>
              <a:rPr lang="en-US" sz="5400" spc="10" dirty="0" err="1">
                <a:latin typeface="Microsoft Sans Serif"/>
                <a:cs typeface="Microsoft Sans Serif"/>
              </a:rPr>
              <a:t>Stylometric</a:t>
            </a:r>
            <a:r>
              <a:rPr lang="en-US" sz="5400" spc="10" dirty="0">
                <a:latin typeface="Microsoft Sans Serif"/>
                <a:cs typeface="Microsoft Sans Serif"/>
              </a:rPr>
              <a:t> </a:t>
            </a:r>
            <a:r>
              <a:rPr lang="en-US" sz="5400" spc="10" dirty="0" smtClean="0">
                <a:latin typeface="Microsoft Sans Serif"/>
                <a:cs typeface="Microsoft Sans Serif"/>
              </a:rPr>
              <a:t>Analysis</a:t>
            </a:r>
            <a:endParaRPr sz="5400" dirty="0">
              <a:latin typeface="Trebuchet MS"/>
              <a:cs typeface="Trebuchet MS"/>
            </a:endParaRPr>
          </a:p>
        </p:txBody>
      </p:sp>
      <p:sp>
        <p:nvSpPr>
          <p:cNvPr id="4" name="object 4"/>
          <p:cNvSpPr/>
          <p:nvPr/>
        </p:nvSpPr>
        <p:spPr>
          <a:xfrm>
            <a:off x="19049" y="1203593"/>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5" name="object 5"/>
          <p:cNvSpPr/>
          <p:nvPr/>
        </p:nvSpPr>
        <p:spPr>
          <a:xfrm>
            <a:off x="463606" y="397468"/>
            <a:ext cx="309880" cy="309880"/>
          </a:xfrm>
          <a:custGeom>
            <a:avLst/>
            <a:gdLst/>
            <a:ahLst/>
            <a:cxnLst/>
            <a:rect l="l" t="t" r="r" b="b"/>
            <a:pathLst>
              <a:path w="309880" h="309880">
                <a:moveTo>
                  <a:pt x="154807" y="309614"/>
                </a:moveTo>
                <a:lnTo>
                  <a:pt x="105876" y="301722"/>
                </a:lnTo>
                <a:lnTo>
                  <a:pt x="63380" y="279745"/>
                </a:lnTo>
                <a:lnTo>
                  <a:pt x="29868" y="246234"/>
                </a:lnTo>
                <a:lnTo>
                  <a:pt x="7892" y="203737"/>
                </a:lnTo>
                <a:lnTo>
                  <a:pt x="0" y="154807"/>
                </a:lnTo>
                <a:lnTo>
                  <a:pt x="7892" y="105875"/>
                </a:lnTo>
                <a:lnTo>
                  <a:pt x="29868" y="63379"/>
                </a:lnTo>
                <a:lnTo>
                  <a:pt x="63380" y="29868"/>
                </a:lnTo>
                <a:lnTo>
                  <a:pt x="105876" y="7891"/>
                </a:lnTo>
                <a:lnTo>
                  <a:pt x="154802" y="0"/>
                </a:lnTo>
                <a:lnTo>
                  <a:pt x="203738" y="7891"/>
                </a:lnTo>
                <a:lnTo>
                  <a:pt x="246234" y="29868"/>
                </a:lnTo>
                <a:lnTo>
                  <a:pt x="279746" y="63379"/>
                </a:lnTo>
                <a:lnTo>
                  <a:pt x="301722" y="105875"/>
                </a:lnTo>
                <a:lnTo>
                  <a:pt x="309615" y="154806"/>
                </a:lnTo>
                <a:lnTo>
                  <a:pt x="301722" y="203737"/>
                </a:lnTo>
                <a:lnTo>
                  <a:pt x="279746" y="246234"/>
                </a:lnTo>
                <a:lnTo>
                  <a:pt x="246234" y="279745"/>
                </a:lnTo>
                <a:lnTo>
                  <a:pt x="203738" y="301722"/>
                </a:lnTo>
                <a:lnTo>
                  <a:pt x="154807" y="309614"/>
                </a:lnTo>
                <a:close/>
              </a:path>
            </a:pathLst>
          </a:custGeom>
          <a:solidFill>
            <a:srgbClr val="997283"/>
          </a:solidFill>
        </p:spPr>
        <p:txBody>
          <a:bodyPr wrap="square" lIns="0" tIns="0" rIns="0" bIns="0" rtlCol="0"/>
          <a:lstStyle/>
          <a:p>
            <a:endParaRPr dirty="0"/>
          </a:p>
        </p:txBody>
      </p:sp>
      <p:sp>
        <p:nvSpPr>
          <p:cNvPr id="6" name="object 6"/>
          <p:cNvSpPr/>
          <p:nvPr/>
        </p:nvSpPr>
        <p:spPr>
          <a:xfrm>
            <a:off x="1003996" y="397468"/>
            <a:ext cx="309880" cy="309880"/>
          </a:xfrm>
          <a:custGeom>
            <a:avLst/>
            <a:gdLst/>
            <a:ahLst/>
            <a:cxnLst/>
            <a:rect l="l" t="t" r="r" b="b"/>
            <a:pathLst>
              <a:path w="309880" h="309880">
                <a:moveTo>
                  <a:pt x="154807" y="309614"/>
                </a:moveTo>
                <a:lnTo>
                  <a:pt x="105876" y="301722"/>
                </a:lnTo>
                <a:lnTo>
                  <a:pt x="63380" y="279745"/>
                </a:lnTo>
                <a:lnTo>
                  <a:pt x="29868" y="246234"/>
                </a:lnTo>
                <a:lnTo>
                  <a:pt x="7892" y="203737"/>
                </a:lnTo>
                <a:lnTo>
                  <a:pt x="0" y="154807"/>
                </a:lnTo>
                <a:lnTo>
                  <a:pt x="7892" y="105875"/>
                </a:lnTo>
                <a:lnTo>
                  <a:pt x="29868" y="63379"/>
                </a:lnTo>
                <a:lnTo>
                  <a:pt x="63380" y="29868"/>
                </a:lnTo>
                <a:lnTo>
                  <a:pt x="105876" y="7891"/>
                </a:lnTo>
                <a:lnTo>
                  <a:pt x="154802" y="0"/>
                </a:lnTo>
                <a:lnTo>
                  <a:pt x="203738" y="7891"/>
                </a:lnTo>
                <a:lnTo>
                  <a:pt x="246234" y="29868"/>
                </a:lnTo>
                <a:lnTo>
                  <a:pt x="279746" y="63379"/>
                </a:lnTo>
                <a:lnTo>
                  <a:pt x="301722" y="105875"/>
                </a:lnTo>
                <a:lnTo>
                  <a:pt x="309614" y="154806"/>
                </a:lnTo>
                <a:lnTo>
                  <a:pt x="301722" y="203737"/>
                </a:lnTo>
                <a:lnTo>
                  <a:pt x="279746" y="246234"/>
                </a:lnTo>
                <a:lnTo>
                  <a:pt x="246234" y="279745"/>
                </a:lnTo>
                <a:lnTo>
                  <a:pt x="203738" y="301722"/>
                </a:lnTo>
                <a:lnTo>
                  <a:pt x="154807" y="309614"/>
                </a:lnTo>
                <a:close/>
              </a:path>
            </a:pathLst>
          </a:custGeom>
          <a:solidFill>
            <a:srgbClr val="835C6F"/>
          </a:solidFill>
        </p:spPr>
        <p:txBody>
          <a:bodyPr wrap="square" lIns="0" tIns="0" rIns="0" bIns="0" rtlCol="0"/>
          <a:lstStyle/>
          <a:p>
            <a:endParaRPr dirty="0"/>
          </a:p>
        </p:txBody>
      </p:sp>
      <p:sp>
        <p:nvSpPr>
          <p:cNvPr id="7" name="object 7"/>
          <p:cNvSpPr/>
          <p:nvPr/>
        </p:nvSpPr>
        <p:spPr>
          <a:xfrm>
            <a:off x="1544385" y="397468"/>
            <a:ext cx="309880" cy="309880"/>
          </a:xfrm>
          <a:custGeom>
            <a:avLst/>
            <a:gdLst/>
            <a:ahLst/>
            <a:cxnLst/>
            <a:rect l="l" t="t" r="r" b="b"/>
            <a:pathLst>
              <a:path w="309880" h="309880">
                <a:moveTo>
                  <a:pt x="154807" y="309614"/>
                </a:moveTo>
                <a:lnTo>
                  <a:pt x="105876" y="301722"/>
                </a:lnTo>
                <a:lnTo>
                  <a:pt x="63380" y="279745"/>
                </a:lnTo>
                <a:lnTo>
                  <a:pt x="29868" y="246234"/>
                </a:lnTo>
                <a:lnTo>
                  <a:pt x="7892" y="203737"/>
                </a:lnTo>
                <a:lnTo>
                  <a:pt x="0" y="154807"/>
                </a:lnTo>
                <a:lnTo>
                  <a:pt x="7892" y="105875"/>
                </a:lnTo>
                <a:lnTo>
                  <a:pt x="29868" y="63379"/>
                </a:lnTo>
                <a:lnTo>
                  <a:pt x="63380" y="29868"/>
                </a:lnTo>
                <a:lnTo>
                  <a:pt x="105876" y="7891"/>
                </a:lnTo>
                <a:lnTo>
                  <a:pt x="154802" y="0"/>
                </a:lnTo>
                <a:lnTo>
                  <a:pt x="203738" y="7891"/>
                </a:lnTo>
                <a:lnTo>
                  <a:pt x="246234" y="29868"/>
                </a:lnTo>
                <a:lnTo>
                  <a:pt x="279746" y="63379"/>
                </a:lnTo>
                <a:lnTo>
                  <a:pt x="301722" y="105875"/>
                </a:lnTo>
                <a:lnTo>
                  <a:pt x="309614" y="154806"/>
                </a:lnTo>
                <a:lnTo>
                  <a:pt x="301722" y="203737"/>
                </a:lnTo>
                <a:lnTo>
                  <a:pt x="279746" y="246234"/>
                </a:lnTo>
                <a:lnTo>
                  <a:pt x="246234" y="279745"/>
                </a:lnTo>
                <a:lnTo>
                  <a:pt x="203738" y="301722"/>
                </a:lnTo>
                <a:lnTo>
                  <a:pt x="154807" y="309614"/>
                </a:lnTo>
                <a:close/>
              </a:path>
            </a:pathLst>
          </a:custGeom>
          <a:solidFill>
            <a:srgbClr val="664253"/>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6591470" y="368700"/>
            <a:ext cx="400049" cy="400049"/>
          </a:xfrm>
          <a:prstGeom prst="rect">
            <a:avLst/>
          </a:prstGeom>
        </p:spPr>
      </p:pic>
      <p:pic>
        <p:nvPicPr>
          <p:cNvPr id="9" name="object 9"/>
          <p:cNvPicPr/>
          <p:nvPr/>
        </p:nvPicPr>
        <p:blipFill>
          <a:blip r:embed="rId3" cstate="print"/>
          <a:stretch>
            <a:fillRect/>
          </a:stretch>
        </p:blipFill>
        <p:spPr>
          <a:xfrm>
            <a:off x="15795721" y="365425"/>
            <a:ext cx="419099" cy="419099"/>
          </a:xfrm>
          <a:prstGeom prst="rect">
            <a:avLst/>
          </a:prstGeom>
        </p:spPr>
      </p:pic>
      <p:sp>
        <p:nvSpPr>
          <p:cNvPr id="10" name="object 10"/>
          <p:cNvSpPr txBox="1"/>
          <p:nvPr/>
        </p:nvSpPr>
        <p:spPr>
          <a:xfrm>
            <a:off x="8126987" y="297267"/>
            <a:ext cx="1224280" cy="482600"/>
          </a:xfrm>
          <a:prstGeom prst="rect">
            <a:avLst/>
          </a:prstGeom>
        </p:spPr>
        <p:txBody>
          <a:bodyPr vert="horz" wrap="square" lIns="0" tIns="12700" rIns="0" bIns="0" rtlCol="0">
            <a:spAutoFit/>
          </a:bodyPr>
          <a:lstStyle/>
          <a:p>
            <a:pPr marL="12700">
              <a:lnSpc>
                <a:spcPct val="100000"/>
              </a:lnSpc>
              <a:spcBef>
                <a:spcPts val="100"/>
              </a:spcBef>
            </a:pPr>
            <a:r>
              <a:rPr sz="3000" spc="-40" dirty="0">
                <a:solidFill>
                  <a:srgbClr val="664253"/>
                </a:solidFill>
                <a:latin typeface="Microsoft Sans Serif"/>
                <a:cs typeface="Microsoft Sans Serif"/>
              </a:rPr>
              <a:t>Page</a:t>
            </a:r>
            <a:r>
              <a:rPr sz="3000" spc="-100" dirty="0">
                <a:solidFill>
                  <a:srgbClr val="664253"/>
                </a:solidFill>
                <a:latin typeface="Microsoft Sans Serif"/>
                <a:cs typeface="Microsoft Sans Serif"/>
              </a:rPr>
              <a:t> </a:t>
            </a:r>
            <a:r>
              <a:rPr lang="en-US" sz="3000" spc="130" dirty="0">
                <a:solidFill>
                  <a:srgbClr val="664253"/>
                </a:solidFill>
                <a:latin typeface="Microsoft Sans Serif"/>
                <a:cs typeface="Microsoft Sans Serif"/>
              </a:rPr>
              <a:t>4</a:t>
            </a:r>
            <a:endParaRPr sz="3000" dirty="0">
              <a:latin typeface="Microsoft Sans Serif"/>
              <a:cs typeface="Microsoft Sans Serif"/>
            </a:endParaRPr>
          </a:p>
        </p:txBody>
      </p:sp>
      <p:pic>
        <p:nvPicPr>
          <p:cNvPr id="11" name="object 11"/>
          <p:cNvPicPr/>
          <p:nvPr/>
        </p:nvPicPr>
        <p:blipFill>
          <a:blip r:embed="rId4" cstate="print"/>
          <a:stretch>
            <a:fillRect/>
          </a:stretch>
        </p:blipFill>
        <p:spPr>
          <a:xfrm>
            <a:off x="16214928" y="9118452"/>
            <a:ext cx="847724" cy="84772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9661" y="3771900"/>
            <a:ext cx="4151858" cy="42324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77" y="3390900"/>
            <a:ext cx="10184824" cy="6005490"/>
          </a:xfrm>
          <a:prstGeom prst="rect">
            <a:avLst/>
          </a:prstGeom>
        </p:spPr>
        <p:txBody>
          <a:bodyPr vert="horz" wrap="square" lIns="0" tIns="12700" rIns="0" bIns="0" rtlCol="0">
            <a:spAutoFit/>
          </a:bodyPr>
          <a:lstStyle/>
          <a:p>
            <a:pPr marL="469900" marR="5080" indent="-457200" algn="just">
              <a:lnSpc>
                <a:spcPct val="116300"/>
              </a:lnSpc>
              <a:spcBef>
                <a:spcPts val="100"/>
              </a:spcBef>
              <a:buFont typeface="Arial" panose="020B0604020202020204" pitchFamily="34" charset="0"/>
              <a:buChar char="•"/>
            </a:pPr>
            <a:r>
              <a:rPr lang="en-US" sz="3350" spc="-10" dirty="0" smtClean="0">
                <a:solidFill>
                  <a:srgbClr val="664253"/>
                </a:solidFill>
                <a:latin typeface="Microsoft Sans Serif"/>
                <a:cs typeface="Microsoft Sans Serif"/>
              </a:rPr>
              <a:t> Tools for Stylometric AnalysisThere are a number of tools available for stylometric analysis. These include tools for sentiment analysis, authorship identification, and plagiarism detection. Additionally, there are tools for analyzing the frequency of certain words, and for detecting the influence of certain topics or individuals.</a:t>
            </a:r>
          </a:p>
          <a:p>
            <a:pPr marL="469900" marR="5080" indent="-457200" algn="just">
              <a:lnSpc>
                <a:spcPct val="116300"/>
              </a:lnSpc>
              <a:spcBef>
                <a:spcPts val="100"/>
              </a:spcBef>
              <a:buFont typeface="Arial" panose="020B0604020202020204" pitchFamily="34" charset="0"/>
              <a:buChar char="•"/>
            </a:pPr>
            <a:r>
              <a:rPr lang="en-US" sz="3350" spc="-10" dirty="0" smtClean="0">
                <a:solidFill>
                  <a:srgbClr val="664253"/>
                </a:solidFill>
                <a:latin typeface="Microsoft Sans Serif"/>
                <a:cs typeface="Microsoft Sans Serif"/>
              </a:rPr>
              <a:t>These tools can be used to analyze tweets, as well as other forms of text, such as books, articles, and blog posts.</a:t>
            </a:r>
            <a:endParaRPr sz="3350" dirty="0">
              <a:latin typeface="Microsoft Sans Serif"/>
              <a:cs typeface="Microsoft Sans Serif"/>
            </a:endParaRPr>
          </a:p>
        </p:txBody>
      </p:sp>
      <p:sp>
        <p:nvSpPr>
          <p:cNvPr id="3" name="object 3"/>
          <p:cNvSpPr txBox="1">
            <a:spLocks noGrp="1"/>
          </p:cNvSpPr>
          <p:nvPr>
            <p:ph type="title"/>
          </p:nvPr>
        </p:nvSpPr>
        <p:spPr>
          <a:xfrm>
            <a:off x="456679" y="1641713"/>
            <a:ext cx="10893173" cy="755335"/>
          </a:xfrm>
          <a:prstGeom prst="rect">
            <a:avLst/>
          </a:prstGeom>
        </p:spPr>
        <p:txBody>
          <a:bodyPr vert="horz" wrap="square" lIns="0" tIns="16510" rIns="0" bIns="0" rtlCol="0">
            <a:spAutoFit/>
          </a:bodyPr>
          <a:lstStyle/>
          <a:p>
            <a:pPr marL="12700">
              <a:lnSpc>
                <a:spcPct val="100000"/>
              </a:lnSpc>
              <a:spcBef>
                <a:spcPts val="130"/>
              </a:spcBef>
            </a:pPr>
            <a:r>
              <a:rPr lang="en-US" sz="4800" spc="65" dirty="0" smtClean="0">
                <a:latin typeface="Trebuchet MS"/>
                <a:cs typeface="Trebuchet MS"/>
              </a:rPr>
              <a:t>Tools </a:t>
            </a:r>
            <a:r>
              <a:rPr lang="en-US" sz="4800" spc="65" dirty="0">
                <a:latin typeface="Trebuchet MS"/>
                <a:cs typeface="Trebuchet MS"/>
              </a:rPr>
              <a:t>for Stylometric Analysis</a:t>
            </a:r>
            <a:endParaRPr sz="4800" dirty="0">
              <a:latin typeface="Trebuchet MS"/>
              <a:cs typeface="Trebuchet MS"/>
            </a:endParaRPr>
          </a:p>
        </p:txBody>
      </p:sp>
      <p:sp>
        <p:nvSpPr>
          <p:cNvPr id="4" name="object 4"/>
          <p:cNvSpPr/>
          <p:nvPr/>
        </p:nvSpPr>
        <p:spPr>
          <a:xfrm>
            <a:off x="19049" y="1203595"/>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5" name="object 5"/>
          <p:cNvSpPr/>
          <p:nvPr/>
        </p:nvSpPr>
        <p:spPr>
          <a:xfrm>
            <a:off x="46360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5" y="154806"/>
                </a:lnTo>
                <a:lnTo>
                  <a:pt x="301722" y="203738"/>
                </a:lnTo>
                <a:lnTo>
                  <a:pt x="279746" y="246234"/>
                </a:lnTo>
                <a:lnTo>
                  <a:pt x="246234" y="279745"/>
                </a:lnTo>
                <a:lnTo>
                  <a:pt x="203738" y="301722"/>
                </a:lnTo>
                <a:lnTo>
                  <a:pt x="154807" y="309614"/>
                </a:lnTo>
                <a:close/>
              </a:path>
            </a:pathLst>
          </a:custGeom>
          <a:solidFill>
            <a:srgbClr val="997283"/>
          </a:solidFill>
        </p:spPr>
        <p:txBody>
          <a:bodyPr wrap="square" lIns="0" tIns="0" rIns="0" bIns="0" rtlCol="0"/>
          <a:lstStyle/>
          <a:p>
            <a:endParaRPr dirty="0"/>
          </a:p>
        </p:txBody>
      </p:sp>
      <p:sp>
        <p:nvSpPr>
          <p:cNvPr id="6" name="object 6"/>
          <p:cNvSpPr/>
          <p:nvPr/>
        </p:nvSpPr>
        <p:spPr>
          <a:xfrm>
            <a:off x="1003996"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835C6F"/>
          </a:solidFill>
        </p:spPr>
        <p:txBody>
          <a:bodyPr wrap="square" lIns="0" tIns="0" rIns="0" bIns="0" rtlCol="0"/>
          <a:lstStyle/>
          <a:p>
            <a:endParaRPr dirty="0"/>
          </a:p>
        </p:txBody>
      </p:sp>
      <p:sp>
        <p:nvSpPr>
          <p:cNvPr id="7" name="object 7"/>
          <p:cNvSpPr/>
          <p:nvPr/>
        </p:nvSpPr>
        <p:spPr>
          <a:xfrm>
            <a:off x="1544385" y="397470"/>
            <a:ext cx="309880" cy="309880"/>
          </a:xfrm>
          <a:custGeom>
            <a:avLst/>
            <a:gdLst/>
            <a:ahLst/>
            <a:cxnLst/>
            <a:rect l="l" t="t" r="r" b="b"/>
            <a:pathLst>
              <a:path w="309880" h="309880">
                <a:moveTo>
                  <a:pt x="154807" y="309614"/>
                </a:moveTo>
                <a:lnTo>
                  <a:pt x="105876" y="301722"/>
                </a:lnTo>
                <a:lnTo>
                  <a:pt x="63380" y="279745"/>
                </a:lnTo>
                <a:lnTo>
                  <a:pt x="29868" y="246234"/>
                </a:lnTo>
                <a:lnTo>
                  <a:pt x="7892" y="203738"/>
                </a:lnTo>
                <a:lnTo>
                  <a:pt x="0" y="154807"/>
                </a:lnTo>
                <a:lnTo>
                  <a:pt x="7892" y="105875"/>
                </a:lnTo>
                <a:lnTo>
                  <a:pt x="29868" y="63379"/>
                </a:lnTo>
                <a:lnTo>
                  <a:pt x="63380" y="29868"/>
                </a:lnTo>
                <a:lnTo>
                  <a:pt x="105876" y="7891"/>
                </a:lnTo>
                <a:lnTo>
                  <a:pt x="154804" y="0"/>
                </a:lnTo>
                <a:lnTo>
                  <a:pt x="203738" y="7891"/>
                </a:lnTo>
                <a:lnTo>
                  <a:pt x="246234" y="29868"/>
                </a:lnTo>
                <a:lnTo>
                  <a:pt x="279746" y="63379"/>
                </a:lnTo>
                <a:lnTo>
                  <a:pt x="301722" y="105875"/>
                </a:lnTo>
                <a:lnTo>
                  <a:pt x="309614" y="154806"/>
                </a:lnTo>
                <a:lnTo>
                  <a:pt x="301722" y="203738"/>
                </a:lnTo>
                <a:lnTo>
                  <a:pt x="279746" y="246234"/>
                </a:lnTo>
                <a:lnTo>
                  <a:pt x="246234" y="279745"/>
                </a:lnTo>
                <a:lnTo>
                  <a:pt x="203738" y="301722"/>
                </a:lnTo>
                <a:lnTo>
                  <a:pt x="154807" y="309614"/>
                </a:lnTo>
                <a:close/>
              </a:path>
            </a:pathLst>
          </a:custGeom>
          <a:solidFill>
            <a:srgbClr val="664253"/>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6591470" y="368702"/>
            <a:ext cx="400049" cy="400049"/>
          </a:xfrm>
          <a:prstGeom prst="rect">
            <a:avLst/>
          </a:prstGeom>
        </p:spPr>
      </p:pic>
      <p:pic>
        <p:nvPicPr>
          <p:cNvPr id="9" name="object 9"/>
          <p:cNvPicPr/>
          <p:nvPr/>
        </p:nvPicPr>
        <p:blipFill>
          <a:blip r:embed="rId3" cstate="print"/>
          <a:stretch>
            <a:fillRect/>
          </a:stretch>
        </p:blipFill>
        <p:spPr>
          <a:xfrm>
            <a:off x="15795721" y="365428"/>
            <a:ext cx="419099" cy="419099"/>
          </a:xfrm>
          <a:prstGeom prst="rect">
            <a:avLst/>
          </a:prstGeom>
        </p:spPr>
      </p:pic>
      <p:sp>
        <p:nvSpPr>
          <p:cNvPr id="10" name="object 10"/>
          <p:cNvSpPr txBox="1"/>
          <p:nvPr/>
        </p:nvSpPr>
        <p:spPr>
          <a:xfrm>
            <a:off x="8126987" y="297265"/>
            <a:ext cx="1224280" cy="482600"/>
          </a:xfrm>
          <a:prstGeom prst="rect">
            <a:avLst/>
          </a:prstGeom>
        </p:spPr>
        <p:txBody>
          <a:bodyPr vert="horz" wrap="square" lIns="0" tIns="12700" rIns="0" bIns="0" rtlCol="0">
            <a:spAutoFit/>
          </a:bodyPr>
          <a:lstStyle/>
          <a:p>
            <a:pPr marL="12700">
              <a:lnSpc>
                <a:spcPct val="100000"/>
              </a:lnSpc>
              <a:spcBef>
                <a:spcPts val="100"/>
              </a:spcBef>
            </a:pPr>
            <a:r>
              <a:rPr sz="3000" spc="-40" dirty="0">
                <a:solidFill>
                  <a:srgbClr val="664253"/>
                </a:solidFill>
                <a:latin typeface="Microsoft Sans Serif"/>
                <a:cs typeface="Microsoft Sans Serif"/>
              </a:rPr>
              <a:t>Page</a:t>
            </a:r>
            <a:r>
              <a:rPr sz="3000" spc="-100" dirty="0">
                <a:solidFill>
                  <a:srgbClr val="664253"/>
                </a:solidFill>
                <a:latin typeface="Microsoft Sans Serif"/>
                <a:cs typeface="Microsoft Sans Serif"/>
              </a:rPr>
              <a:t> </a:t>
            </a:r>
            <a:r>
              <a:rPr lang="en-US" sz="3000" spc="130" dirty="0">
                <a:solidFill>
                  <a:srgbClr val="664253"/>
                </a:solidFill>
                <a:latin typeface="Microsoft Sans Serif"/>
                <a:cs typeface="Microsoft Sans Serif"/>
              </a:rPr>
              <a:t>5</a:t>
            </a:r>
            <a:endParaRPr sz="3000" dirty="0">
              <a:latin typeface="Microsoft Sans Serif"/>
              <a:cs typeface="Microsoft Sans Serif"/>
            </a:endParaRPr>
          </a:p>
        </p:txBody>
      </p:sp>
      <p:pic>
        <p:nvPicPr>
          <p:cNvPr id="11" name="object 11"/>
          <p:cNvPicPr/>
          <p:nvPr/>
        </p:nvPicPr>
        <p:blipFill>
          <a:blip r:embed="rId4" cstate="print"/>
          <a:stretch>
            <a:fillRect/>
          </a:stretch>
        </p:blipFill>
        <p:spPr>
          <a:xfrm>
            <a:off x="16214928" y="9118453"/>
            <a:ext cx="847724" cy="847724"/>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1851" y="3162300"/>
            <a:ext cx="6400801" cy="426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8" y="3086099"/>
            <a:ext cx="10141527" cy="5420330"/>
          </a:xfrm>
          <a:prstGeom prst="rect">
            <a:avLst/>
          </a:prstGeom>
        </p:spPr>
        <p:txBody>
          <a:bodyPr vert="horz" wrap="square" lIns="0" tIns="12700" rIns="0" bIns="0" rtlCol="0">
            <a:spAutoFit/>
          </a:bodyPr>
          <a:lstStyle/>
          <a:p>
            <a:pPr marL="469900" marR="5080" indent="-457200" algn="just">
              <a:lnSpc>
                <a:spcPct val="116300"/>
              </a:lnSpc>
              <a:spcBef>
                <a:spcPts val="100"/>
              </a:spcBef>
              <a:buFont typeface="Arial" panose="020B0604020202020204" pitchFamily="34" charset="0"/>
              <a:buChar char="•"/>
            </a:pPr>
            <a:r>
              <a:rPr lang="en-US" sz="3350" spc="-95" dirty="0" smtClean="0">
                <a:solidFill>
                  <a:srgbClr val="664253"/>
                </a:solidFill>
                <a:latin typeface="Microsoft Sans Serif"/>
                <a:cs typeface="Microsoft Sans Serif"/>
              </a:rPr>
              <a:t>Stylometric analysis of tweets can be improved by increasing the amount of data available for analysis. This will help to increase the accuracy of the results and allow for more detailed analysis of the writing style of an individual or group.</a:t>
            </a:r>
          </a:p>
          <a:p>
            <a:pPr marL="12700" marR="5080" algn="just">
              <a:lnSpc>
                <a:spcPct val="116300"/>
              </a:lnSpc>
              <a:spcBef>
                <a:spcPts val="100"/>
              </a:spcBef>
            </a:pPr>
            <a:endParaRPr lang="en-US" sz="3350" spc="-95" dirty="0" smtClean="0">
              <a:solidFill>
                <a:srgbClr val="664253"/>
              </a:solidFill>
              <a:latin typeface="Microsoft Sans Serif"/>
              <a:cs typeface="Microsoft Sans Serif"/>
            </a:endParaRPr>
          </a:p>
          <a:p>
            <a:pPr marL="469900" marR="5080" indent="-457200" algn="just">
              <a:lnSpc>
                <a:spcPct val="116300"/>
              </a:lnSpc>
              <a:spcBef>
                <a:spcPts val="100"/>
              </a:spcBef>
              <a:buFont typeface="Arial" panose="020B0604020202020204" pitchFamily="34" charset="0"/>
              <a:buChar char="•"/>
            </a:pPr>
            <a:r>
              <a:rPr lang="en-US" sz="3350" spc="-95" dirty="0" smtClean="0">
                <a:solidFill>
                  <a:srgbClr val="664253"/>
                </a:solidFill>
                <a:latin typeface="Microsoft Sans Serif"/>
                <a:cs typeface="Microsoft Sans Serif"/>
              </a:rPr>
              <a:t>Use machine learning algorithms: Machine learning algorithms can be used to automatically identify patterns and characteristics of writing style in tweets</a:t>
            </a:r>
            <a:endParaRPr sz="3350" dirty="0">
              <a:latin typeface="Microsoft Sans Serif"/>
              <a:cs typeface="Microsoft Sans Serif"/>
            </a:endParaRPr>
          </a:p>
        </p:txBody>
      </p:sp>
      <p:sp>
        <p:nvSpPr>
          <p:cNvPr id="3" name="object 3"/>
          <p:cNvSpPr txBox="1">
            <a:spLocks noGrp="1"/>
          </p:cNvSpPr>
          <p:nvPr>
            <p:ph type="title"/>
          </p:nvPr>
        </p:nvSpPr>
        <p:spPr>
          <a:xfrm>
            <a:off x="81267" y="1657487"/>
            <a:ext cx="16910252" cy="755335"/>
          </a:xfrm>
          <a:prstGeom prst="rect">
            <a:avLst/>
          </a:prstGeom>
        </p:spPr>
        <p:txBody>
          <a:bodyPr vert="horz" wrap="square" lIns="0" tIns="16510" rIns="0" bIns="0" rtlCol="0">
            <a:spAutoFit/>
          </a:bodyPr>
          <a:lstStyle/>
          <a:p>
            <a:pPr marL="12700">
              <a:lnSpc>
                <a:spcPct val="100000"/>
              </a:lnSpc>
              <a:spcBef>
                <a:spcPts val="130"/>
              </a:spcBef>
            </a:pPr>
            <a:r>
              <a:rPr lang="en-US" sz="4800" spc="-95" dirty="0" smtClean="0">
                <a:latin typeface="Microsoft Sans Serif"/>
                <a:cs typeface="Microsoft Sans Serif"/>
              </a:rPr>
              <a:t>How </a:t>
            </a:r>
            <a:r>
              <a:rPr lang="en-US" sz="4800" spc="-95" dirty="0">
                <a:latin typeface="Microsoft Sans Serif"/>
                <a:cs typeface="Microsoft Sans Serif"/>
              </a:rPr>
              <a:t>Can Stylometric Analysis of Tweets be Improved?</a:t>
            </a:r>
            <a:endParaRPr sz="4800" dirty="0">
              <a:latin typeface="Trebuchet MS"/>
              <a:cs typeface="Trebuchet MS"/>
            </a:endParaRPr>
          </a:p>
        </p:txBody>
      </p:sp>
      <p:sp>
        <p:nvSpPr>
          <p:cNvPr id="4" name="object 4"/>
          <p:cNvSpPr/>
          <p:nvPr/>
        </p:nvSpPr>
        <p:spPr>
          <a:xfrm>
            <a:off x="19049" y="1203593"/>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5" name="object 5"/>
          <p:cNvSpPr/>
          <p:nvPr/>
        </p:nvSpPr>
        <p:spPr>
          <a:xfrm>
            <a:off x="463606"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6"/>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5" y="154806"/>
                </a:lnTo>
                <a:lnTo>
                  <a:pt x="301722" y="203737"/>
                </a:lnTo>
                <a:lnTo>
                  <a:pt x="279746" y="246233"/>
                </a:lnTo>
                <a:lnTo>
                  <a:pt x="246234" y="279745"/>
                </a:lnTo>
                <a:lnTo>
                  <a:pt x="203738" y="301721"/>
                </a:lnTo>
                <a:lnTo>
                  <a:pt x="154807" y="309614"/>
                </a:lnTo>
                <a:close/>
              </a:path>
            </a:pathLst>
          </a:custGeom>
          <a:solidFill>
            <a:srgbClr val="997283"/>
          </a:solidFill>
        </p:spPr>
        <p:txBody>
          <a:bodyPr wrap="square" lIns="0" tIns="0" rIns="0" bIns="0" rtlCol="0"/>
          <a:lstStyle/>
          <a:p>
            <a:endParaRPr dirty="0"/>
          </a:p>
        </p:txBody>
      </p:sp>
      <p:sp>
        <p:nvSpPr>
          <p:cNvPr id="6" name="object 6"/>
          <p:cNvSpPr/>
          <p:nvPr/>
        </p:nvSpPr>
        <p:spPr>
          <a:xfrm>
            <a:off x="1003996"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6"/>
                </a:lnTo>
                <a:lnTo>
                  <a:pt x="301722" y="203737"/>
                </a:lnTo>
                <a:lnTo>
                  <a:pt x="279746" y="246233"/>
                </a:lnTo>
                <a:lnTo>
                  <a:pt x="246234" y="279745"/>
                </a:lnTo>
                <a:lnTo>
                  <a:pt x="203738" y="301721"/>
                </a:lnTo>
                <a:lnTo>
                  <a:pt x="154807" y="309614"/>
                </a:lnTo>
                <a:close/>
              </a:path>
            </a:pathLst>
          </a:custGeom>
          <a:solidFill>
            <a:srgbClr val="835C6F"/>
          </a:solidFill>
        </p:spPr>
        <p:txBody>
          <a:bodyPr wrap="square" lIns="0" tIns="0" rIns="0" bIns="0" rtlCol="0"/>
          <a:lstStyle/>
          <a:p>
            <a:endParaRPr dirty="0"/>
          </a:p>
        </p:txBody>
      </p:sp>
      <p:sp>
        <p:nvSpPr>
          <p:cNvPr id="7" name="object 7"/>
          <p:cNvSpPr/>
          <p:nvPr/>
        </p:nvSpPr>
        <p:spPr>
          <a:xfrm>
            <a:off x="1544385" y="397469"/>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5"/>
                </a:lnTo>
                <a:lnTo>
                  <a:pt x="301722" y="203737"/>
                </a:lnTo>
                <a:lnTo>
                  <a:pt x="279746" y="246233"/>
                </a:lnTo>
                <a:lnTo>
                  <a:pt x="246234" y="279745"/>
                </a:lnTo>
                <a:lnTo>
                  <a:pt x="203738" y="301721"/>
                </a:lnTo>
                <a:lnTo>
                  <a:pt x="154807" y="309614"/>
                </a:lnTo>
                <a:close/>
              </a:path>
            </a:pathLst>
          </a:custGeom>
          <a:solidFill>
            <a:srgbClr val="664253"/>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6591470" y="368700"/>
            <a:ext cx="400049" cy="400049"/>
          </a:xfrm>
          <a:prstGeom prst="rect">
            <a:avLst/>
          </a:prstGeom>
        </p:spPr>
      </p:pic>
      <p:pic>
        <p:nvPicPr>
          <p:cNvPr id="9" name="object 9"/>
          <p:cNvPicPr/>
          <p:nvPr/>
        </p:nvPicPr>
        <p:blipFill>
          <a:blip r:embed="rId3" cstate="print"/>
          <a:stretch>
            <a:fillRect/>
          </a:stretch>
        </p:blipFill>
        <p:spPr>
          <a:xfrm>
            <a:off x="15795721" y="365426"/>
            <a:ext cx="419099" cy="419099"/>
          </a:xfrm>
          <a:prstGeom prst="rect">
            <a:avLst/>
          </a:prstGeom>
        </p:spPr>
      </p:pic>
      <p:sp>
        <p:nvSpPr>
          <p:cNvPr id="10" name="object 10"/>
          <p:cNvSpPr txBox="1"/>
          <p:nvPr/>
        </p:nvSpPr>
        <p:spPr>
          <a:xfrm>
            <a:off x="8126987" y="297264"/>
            <a:ext cx="1224280" cy="474489"/>
          </a:xfrm>
          <a:prstGeom prst="rect">
            <a:avLst/>
          </a:prstGeom>
        </p:spPr>
        <p:txBody>
          <a:bodyPr vert="horz" wrap="square" lIns="0" tIns="12700" rIns="0" bIns="0" rtlCol="0">
            <a:spAutoFit/>
          </a:bodyPr>
          <a:lstStyle/>
          <a:p>
            <a:pPr marL="12700">
              <a:lnSpc>
                <a:spcPct val="100000"/>
              </a:lnSpc>
              <a:spcBef>
                <a:spcPts val="100"/>
              </a:spcBef>
            </a:pPr>
            <a:r>
              <a:rPr sz="3000" spc="-40" dirty="0" smtClean="0">
                <a:solidFill>
                  <a:srgbClr val="664253"/>
                </a:solidFill>
                <a:latin typeface="Microsoft Sans Serif"/>
                <a:cs typeface="Microsoft Sans Serif"/>
              </a:rPr>
              <a:t>Pag</a:t>
            </a:r>
            <a:r>
              <a:rPr lang="en-US" sz="3000" spc="-40" dirty="0" smtClean="0">
                <a:solidFill>
                  <a:srgbClr val="664253"/>
                </a:solidFill>
                <a:latin typeface="Microsoft Sans Serif"/>
                <a:cs typeface="Microsoft Sans Serif"/>
              </a:rPr>
              <a:t>e </a:t>
            </a:r>
            <a:r>
              <a:rPr lang="en-US" sz="3000" spc="130" dirty="0" smtClean="0">
                <a:solidFill>
                  <a:srgbClr val="664253"/>
                </a:solidFill>
                <a:latin typeface="Microsoft Sans Serif"/>
                <a:cs typeface="Microsoft Sans Serif"/>
              </a:rPr>
              <a:t>6</a:t>
            </a:r>
            <a:endParaRPr sz="3000" dirty="0">
              <a:latin typeface="Microsoft Sans Serif"/>
              <a:cs typeface="Microsoft Sans Serif"/>
            </a:endParaRPr>
          </a:p>
        </p:txBody>
      </p:sp>
      <p:pic>
        <p:nvPicPr>
          <p:cNvPr id="11" name="object 11"/>
          <p:cNvPicPr/>
          <p:nvPr/>
        </p:nvPicPr>
        <p:blipFill>
          <a:blip r:embed="rId4" cstate="print"/>
          <a:stretch>
            <a:fillRect/>
          </a:stretch>
        </p:blipFill>
        <p:spPr>
          <a:xfrm>
            <a:off x="16214928" y="9118451"/>
            <a:ext cx="847724" cy="84772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9005" y="3280071"/>
            <a:ext cx="6205587" cy="46482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3394432"/>
            <a:ext cx="13613765" cy="3600729"/>
          </a:xfrm>
          <a:prstGeom prst="rect">
            <a:avLst/>
          </a:prstGeom>
        </p:spPr>
        <p:txBody>
          <a:bodyPr vert="horz" wrap="square" lIns="0" tIns="12700" rIns="0" bIns="0" rtlCol="0">
            <a:spAutoFit/>
          </a:bodyPr>
          <a:lstStyle/>
          <a:p>
            <a:pPr marL="12700" marR="290830">
              <a:lnSpc>
                <a:spcPct val="116300"/>
              </a:lnSpc>
              <a:spcBef>
                <a:spcPts val="100"/>
              </a:spcBef>
            </a:pPr>
            <a:r>
              <a:rPr lang="en-US" sz="3350" spc="20" dirty="0" smtClean="0">
                <a:solidFill>
                  <a:srgbClr val="664253"/>
                </a:solidFill>
                <a:latin typeface="Microsoft Sans Serif"/>
                <a:cs typeface="Microsoft Sans Serif"/>
              </a:rPr>
              <a:t>Stylometric analysis has some limitations. For example, it is not always accurate, and it can be difficult to interpret the results. Additionally, it is not always possible to detect subtle differences in language.Additionally, stylometric analysis is limited by the amount of data available. If there is not enough data, it can be difficult to draw accurate conclusions.</a:t>
            </a:r>
            <a:endParaRPr sz="3350" dirty="0">
              <a:latin typeface="Microsoft Sans Serif"/>
              <a:cs typeface="Microsoft Sans Serif"/>
            </a:endParaRPr>
          </a:p>
        </p:txBody>
      </p:sp>
      <p:sp>
        <p:nvSpPr>
          <p:cNvPr id="3" name="object 3"/>
          <p:cNvSpPr txBox="1">
            <a:spLocks noGrp="1"/>
          </p:cNvSpPr>
          <p:nvPr>
            <p:ph type="title"/>
          </p:nvPr>
        </p:nvSpPr>
        <p:spPr>
          <a:xfrm>
            <a:off x="3487768" y="1920806"/>
            <a:ext cx="10719435" cy="755335"/>
          </a:xfrm>
          <a:prstGeom prst="rect">
            <a:avLst/>
          </a:prstGeom>
        </p:spPr>
        <p:txBody>
          <a:bodyPr vert="horz" wrap="square" lIns="0" tIns="16510" rIns="0" bIns="0" rtlCol="0">
            <a:spAutoFit/>
          </a:bodyPr>
          <a:lstStyle/>
          <a:p>
            <a:pPr marL="12700">
              <a:lnSpc>
                <a:spcPct val="100000"/>
              </a:lnSpc>
              <a:spcBef>
                <a:spcPts val="130"/>
              </a:spcBef>
            </a:pPr>
            <a:r>
              <a:rPr lang="en-US" sz="4800" spc="20" dirty="0" smtClean="0">
                <a:latin typeface="Microsoft Sans Serif"/>
                <a:cs typeface="Microsoft Sans Serif"/>
              </a:rPr>
              <a:t>Limitations </a:t>
            </a:r>
            <a:r>
              <a:rPr lang="en-US" sz="4800" spc="20" dirty="0">
                <a:latin typeface="Microsoft Sans Serif"/>
                <a:cs typeface="Microsoft Sans Serif"/>
              </a:rPr>
              <a:t>of Stylometric Analysis</a:t>
            </a:r>
            <a:endParaRPr sz="4800" dirty="0">
              <a:latin typeface="Trebuchet MS"/>
              <a:cs typeface="Trebuchet MS"/>
            </a:endParaRPr>
          </a:p>
        </p:txBody>
      </p:sp>
      <p:sp>
        <p:nvSpPr>
          <p:cNvPr id="4" name="object 4"/>
          <p:cNvSpPr/>
          <p:nvPr/>
        </p:nvSpPr>
        <p:spPr>
          <a:xfrm>
            <a:off x="19049" y="1203596"/>
            <a:ext cx="17412335" cy="19050"/>
          </a:xfrm>
          <a:custGeom>
            <a:avLst/>
            <a:gdLst/>
            <a:ahLst/>
            <a:cxnLst/>
            <a:rect l="l" t="t" r="r" b="b"/>
            <a:pathLst>
              <a:path w="17412335" h="19050">
                <a:moveTo>
                  <a:pt x="0" y="0"/>
                </a:moveTo>
                <a:lnTo>
                  <a:pt x="17411746" y="19008"/>
                </a:lnTo>
              </a:path>
            </a:pathLst>
          </a:custGeom>
          <a:ln w="38099">
            <a:solidFill>
              <a:srgbClr val="664253"/>
            </a:solidFill>
          </a:ln>
        </p:spPr>
        <p:txBody>
          <a:bodyPr wrap="square" lIns="0" tIns="0" rIns="0" bIns="0" rtlCol="0"/>
          <a:lstStyle/>
          <a:p>
            <a:endParaRPr dirty="0"/>
          </a:p>
        </p:txBody>
      </p:sp>
      <p:sp>
        <p:nvSpPr>
          <p:cNvPr id="5" name="object 5"/>
          <p:cNvSpPr/>
          <p:nvPr/>
        </p:nvSpPr>
        <p:spPr>
          <a:xfrm>
            <a:off x="463606" y="397472"/>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6"/>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5" y="154806"/>
                </a:lnTo>
                <a:lnTo>
                  <a:pt x="301722" y="203737"/>
                </a:lnTo>
                <a:lnTo>
                  <a:pt x="279746" y="246233"/>
                </a:lnTo>
                <a:lnTo>
                  <a:pt x="246234" y="279745"/>
                </a:lnTo>
                <a:lnTo>
                  <a:pt x="203738" y="301721"/>
                </a:lnTo>
                <a:lnTo>
                  <a:pt x="154807" y="309614"/>
                </a:lnTo>
                <a:close/>
              </a:path>
            </a:pathLst>
          </a:custGeom>
          <a:solidFill>
            <a:srgbClr val="997283"/>
          </a:solidFill>
        </p:spPr>
        <p:txBody>
          <a:bodyPr wrap="square" lIns="0" tIns="0" rIns="0" bIns="0" rtlCol="0"/>
          <a:lstStyle/>
          <a:p>
            <a:endParaRPr dirty="0"/>
          </a:p>
        </p:txBody>
      </p:sp>
      <p:sp>
        <p:nvSpPr>
          <p:cNvPr id="6" name="object 6"/>
          <p:cNvSpPr/>
          <p:nvPr/>
        </p:nvSpPr>
        <p:spPr>
          <a:xfrm>
            <a:off x="1003996" y="397472"/>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6"/>
                </a:lnTo>
                <a:lnTo>
                  <a:pt x="301722" y="203737"/>
                </a:lnTo>
                <a:lnTo>
                  <a:pt x="279746" y="246233"/>
                </a:lnTo>
                <a:lnTo>
                  <a:pt x="246234" y="279745"/>
                </a:lnTo>
                <a:lnTo>
                  <a:pt x="203738" y="301721"/>
                </a:lnTo>
                <a:lnTo>
                  <a:pt x="154807" y="309614"/>
                </a:lnTo>
                <a:close/>
              </a:path>
            </a:pathLst>
          </a:custGeom>
          <a:solidFill>
            <a:srgbClr val="835C6F"/>
          </a:solidFill>
        </p:spPr>
        <p:txBody>
          <a:bodyPr wrap="square" lIns="0" tIns="0" rIns="0" bIns="0" rtlCol="0"/>
          <a:lstStyle/>
          <a:p>
            <a:endParaRPr dirty="0"/>
          </a:p>
        </p:txBody>
      </p:sp>
      <p:sp>
        <p:nvSpPr>
          <p:cNvPr id="7" name="object 7"/>
          <p:cNvSpPr/>
          <p:nvPr/>
        </p:nvSpPr>
        <p:spPr>
          <a:xfrm>
            <a:off x="1544385" y="397472"/>
            <a:ext cx="309880" cy="309880"/>
          </a:xfrm>
          <a:custGeom>
            <a:avLst/>
            <a:gdLst/>
            <a:ahLst/>
            <a:cxnLst/>
            <a:rect l="l" t="t" r="r" b="b"/>
            <a:pathLst>
              <a:path w="309880" h="309880">
                <a:moveTo>
                  <a:pt x="154807" y="309614"/>
                </a:moveTo>
                <a:lnTo>
                  <a:pt x="105876" y="301721"/>
                </a:lnTo>
                <a:lnTo>
                  <a:pt x="63380" y="279745"/>
                </a:lnTo>
                <a:lnTo>
                  <a:pt x="29868" y="246233"/>
                </a:lnTo>
                <a:lnTo>
                  <a:pt x="7892" y="203737"/>
                </a:lnTo>
                <a:lnTo>
                  <a:pt x="0" y="154807"/>
                </a:lnTo>
                <a:lnTo>
                  <a:pt x="7892" y="105875"/>
                </a:lnTo>
                <a:lnTo>
                  <a:pt x="29868" y="63379"/>
                </a:lnTo>
                <a:lnTo>
                  <a:pt x="63380" y="29867"/>
                </a:lnTo>
                <a:lnTo>
                  <a:pt x="105876" y="7891"/>
                </a:lnTo>
                <a:lnTo>
                  <a:pt x="154801" y="0"/>
                </a:lnTo>
                <a:lnTo>
                  <a:pt x="203738" y="7891"/>
                </a:lnTo>
                <a:lnTo>
                  <a:pt x="246234" y="29867"/>
                </a:lnTo>
                <a:lnTo>
                  <a:pt x="279746" y="63379"/>
                </a:lnTo>
                <a:lnTo>
                  <a:pt x="301722" y="105875"/>
                </a:lnTo>
                <a:lnTo>
                  <a:pt x="309614" y="154805"/>
                </a:lnTo>
                <a:lnTo>
                  <a:pt x="301722" y="203737"/>
                </a:lnTo>
                <a:lnTo>
                  <a:pt x="279746" y="246233"/>
                </a:lnTo>
                <a:lnTo>
                  <a:pt x="246234" y="279745"/>
                </a:lnTo>
                <a:lnTo>
                  <a:pt x="203738" y="301721"/>
                </a:lnTo>
                <a:lnTo>
                  <a:pt x="154807" y="309614"/>
                </a:lnTo>
                <a:close/>
              </a:path>
            </a:pathLst>
          </a:custGeom>
          <a:solidFill>
            <a:srgbClr val="664253"/>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16591470" y="368700"/>
            <a:ext cx="400049" cy="400049"/>
          </a:xfrm>
          <a:prstGeom prst="rect">
            <a:avLst/>
          </a:prstGeom>
        </p:spPr>
      </p:pic>
      <p:pic>
        <p:nvPicPr>
          <p:cNvPr id="9" name="object 9"/>
          <p:cNvPicPr/>
          <p:nvPr/>
        </p:nvPicPr>
        <p:blipFill>
          <a:blip r:embed="rId3" cstate="print"/>
          <a:stretch>
            <a:fillRect/>
          </a:stretch>
        </p:blipFill>
        <p:spPr>
          <a:xfrm>
            <a:off x="15795721" y="365426"/>
            <a:ext cx="419099" cy="419099"/>
          </a:xfrm>
          <a:prstGeom prst="rect">
            <a:avLst/>
          </a:prstGeom>
        </p:spPr>
      </p:pic>
      <p:sp>
        <p:nvSpPr>
          <p:cNvPr id="10" name="object 10"/>
          <p:cNvSpPr txBox="1"/>
          <p:nvPr/>
        </p:nvSpPr>
        <p:spPr>
          <a:xfrm>
            <a:off x="8012687" y="297270"/>
            <a:ext cx="1452880" cy="482600"/>
          </a:xfrm>
          <a:prstGeom prst="rect">
            <a:avLst/>
          </a:prstGeom>
        </p:spPr>
        <p:txBody>
          <a:bodyPr vert="horz" wrap="square" lIns="0" tIns="12700" rIns="0" bIns="0" rtlCol="0">
            <a:spAutoFit/>
          </a:bodyPr>
          <a:lstStyle/>
          <a:p>
            <a:pPr marL="12700">
              <a:lnSpc>
                <a:spcPct val="100000"/>
              </a:lnSpc>
              <a:spcBef>
                <a:spcPts val="100"/>
              </a:spcBef>
            </a:pPr>
            <a:r>
              <a:rPr sz="3000" spc="-40" dirty="0">
                <a:solidFill>
                  <a:srgbClr val="664253"/>
                </a:solidFill>
                <a:latin typeface="Microsoft Sans Serif"/>
                <a:cs typeface="Microsoft Sans Serif"/>
              </a:rPr>
              <a:t>Page</a:t>
            </a:r>
            <a:r>
              <a:rPr sz="3000" spc="-95" dirty="0">
                <a:solidFill>
                  <a:srgbClr val="664253"/>
                </a:solidFill>
                <a:latin typeface="Microsoft Sans Serif"/>
                <a:cs typeface="Microsoft Sans Serif"/>
              </a:rPr>
              <a:t> </a:t>
            </a:r>
            <a:r>
              <a:rPr lang="en-US" sz="3000" spc="130" dirty="0">
                <a:solidFill>
                  <a:srgbClr val="664253"/>
                </a:solidFill>
                <a:latin typeface="Microsoft Sans Serif"/>
                <a:cs typeface="Microsoft Sans Serif"/>
              </a:rPr>
              <a:t>7</a:t>
            </a:r>
            <a:endParaRPr sz="3000" dirty="0">
              <a:latin typeface="Microsoft Sans Serif"/>
              <a:cs typeface="Microsoft Sans Serif"/>
            </a:endParaRPr>
          </a:p>
        </p:txBody>
      </p:sp>
      <p:pic>
        <p:nvPicPr>
          <p:cNvPr id="11" name="object 11"/>
          <p:cNvPicPr/>
          <p:nvPr/>
        </p:nvPicPr>
        <p:blipFill>
          <a:blip r:embed="rId4" cstate="print"/>
          <a:stretch>
            <a:fillRect/>
          </a:stretch>
        </p:blipFill>
        <p:spPr>
          <a:xfrm>
            <a:off x="16214928" y="9118458"/>
            <a:ext cx="847724" cy="84772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8640" y="6591300"/>
            <a:ext cx="5889721" cy="31862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672</Words>
  <Application>Microsoft Office PowerPoint</Application>
  <PresentationFormat>Custom</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Microsoft Sans Serif</vt:lpstr>
      <vt:lpstr>Tahoma</vt:lpstr>
      <vt:lpstr>Trebuchet MS</vt:lpstr>
      <vt:lpstr>Office Theme</vt:lpstr>
      <vt:lpstr>PowerPoint Presentation</vt:lpstr>
      <vt:lpstr>Group : 20</vt:lpstr>
      <vt:lpstr>Topics to be covered                                                                 </vt:lpstr>
      <vt:lpstr>Page 2</vt:lpstr>
      <vt:lpstr>Page 3 </vt:lpstr>
      <vt:lpstr> Pros and Cons of Stylometric Analysis</vt:lpstr>
      <vt:lpstr>Tools for Stylometric Analysis</vt:lpstr>
      <vt:lpstr>How Can Stylometric Analysis of Tweets be Improved?</vt:lpstr>
      <vt:lpstr>Limitations of Stylometric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Purple Computer UI Class Syllabus Education Presentation</dc:title>
  <dc:creator>NIKHIL</dc:creator>
  <cp:keywords>DAE6qwkyPxA,BADv73EYeG0</cp:keywords>
  <cp:lastModifiedBy>NIKHIL</cp:lastModifiedBy>
  <cp:revision>20</cp:revision>
  <dcterms:created xsi:type="dcterms:W3CDTF">2023-04-12T06:22:45Z</dcterms:created>
  <dcterms:modified xsi:type="dcterms:W3CDTF">2023-04-12T09:46:25Z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Creator">
    <vt:lpwstr>Canva</vt:lpwstr>
  </property>
  <property fmtid="{D5CDD505-2E9C-101B-9397-08002B2CF9AE}" pid="4" name="LastSaved">
    <vt:filetime>2023-04-07T00:00:00Z</vt:filetime>
  </property>
</Properties>
</file>