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88" r:id="rId2"/>
    <p:sldId id="290" r:id="rId3"/>
    <p:sldId id="294" r:id="rId4"/>
    <p:sldId id="296" r:id="rId5"/>
    <p:sldId id="297" r:id="rId6"/>
    <p:sldId id="298" r:id="rId7"/>
    <p:sldId id="299" r:id="rId8"/>
    <p:sldId id="300" r:id="rId9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1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endParaRPr lang="en-I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endParaRPr lang="en-I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endParaRPr lang="en-I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fld id="{C9B30716-296E-4825-8D00-F4A8B49DFB13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77984-ED45-4453-ACCF-8A0E1006EE39}" type="slidenum">
              <a:rPr lang="en-IN"/>
              <a:pPr/>
              <a:t>1</a:t>
            </a:fld>
            <a:endParaRPr lang="en-I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77984-ED45-4453-ACCF-8A0E1006EE39}" type="slidenum">
              <a:rPr lang="en-IN"/>
              <a:pPr/>
              <a:t>2</a:t>
            </a:fld>
            <a:endParaRPr lang="en-I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77984-ED45-4453-ACCF-8A0E1006EE39}" type="slidenum">
              <a:rPr lang="en-IN"/>
              <a:pPr/>
              <a:t>3</a:t>
            </a:fld>
            <a:endParaRPr lang="en-I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8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77984-ED45-4453-ACCF-8A0E1006EE39}" type="slidenum">
              <a:rPr lang="en-IN"/>
              <a:pPr/>
              <a:t>4</a:t>
            </a:fld>
            <a:endParaRPr lang="en-I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5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77984-ED45-4453-ACCF-8A0E1006EE39}" type="slidenum">
              <a:rPr lang="en-IN"/>
              <a:pPr/>
              <a:t>5</a:t>
            </a:fld>
            <a:endParaRPr lang="en-I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9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77984-ED45-4453-ACCF-8A0E1006EE39}" type="slidenum">
              <a:rPr lang="en-IN"/>
              <a:pPr/>
              <a:t>6</a:t>
            </a:fld>
            <a:endParaRPr lang="en-I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8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77984-ED45-4453-ACCF-8A0E1006EE39}" type="slidenum">
              <a:rPr lang="en-IN"/>
              <a:pPr/>
              <a:t>7</a:t>
            </a:fld>
            <a:endParaRPr lang="en-I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7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77984-ED45-4453-ACCF-8A0E1006EE39}" type="slidenum">
              <a:rPr lang="en-IN"/>
              <a:pPr/>
              <a:t>8</a:t>
            </a:fld>
            <a:endParaRPr lang="en-I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ED9064F-3461-4530-A417-0C1B20A36E3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53C9AF-3C83-49B5-B06E-E888DD4F8AD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DFC9E3B-E9F6-4BD6-B8A8-10EA1E70633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5165725"/>
            <a:ext cx="2346325" cy="388938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8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5165725"/>
            <a:ext cx="2346325" cy="388938"/>
          </a:xfrm>
        </p:spPr>
        <p:txBody>
          <a:bodyPr/>
          <a:lstStyle>
            <a:lvl1pPr>
              <a:defRPr/>
            </a:lvl1pPr>
          </a:lstStyle>
          <a:p>
            <a:fld id="{03854946-B120-483F-8A70-9667C3F09EF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B5ED71-F45E-4811-A8E8-147772942D8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D9409DA-5D6F-408E-BAE5-A650D9C6E49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3146A09-1EDB-40DC-99E9-475D6D9AC63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BD848D-3CEB-4A06-9867-88E64CFBE3D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23BD17-2CD8-4215-A574-22C93D28ED5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A4ED4C-76FF-4B73-A4D5-AF1C7A09DED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8AB423-BC06-4DED-B1D2-EAE73975344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6F27D4-54B4-4CEE-BF25-33BEA608F6B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9387" cy="3286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fld id="{DA89E2FD-EEA0-412C-B66D-82A6302B35FD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787" y="-22246"/>
            <a:ext cx="10126783" cy="569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96908" y="2263771"/>
            <a:ext cx="535785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Project Update for Robo4Me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12</a:t>
            </a:r>
            <a:r>
              <a:rPr lang="en-US" sz="2400" b="1" baseline="30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November 2021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10087210" cy="567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7784" y="263507"/>
            <a:ext cx="5609784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Project Plan - Milestones for 3 months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8A41C-6EB7-4357-80EE-A7F66791423E}"/>
              </a:ext>
            </a:extLst>
          </p:cNvPr>
          <p:cNvSpPr txBox="1"/>
          <p:nvPr/>
        </p:nvSpPr>
        <p:spPr>
          <a:xfrm>
            <a:off x="287784" y="699332"/>
            <a:ext cx="6120680" cy="401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October 2021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Understanding competitive landscape and contribution to business plan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Figure out the capability level of allocated interns and assigning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Create Approach Note for Trading Strategies – overall architecture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November 2021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Formulating Trading Strategies with inputs provided by Robo4me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Develop Trading Strategy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Work on Back testing with the help from interns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December 2021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Evaluation of Trading Strategy on the basis of back testing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Provide solutions for portfolio construction and management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10087210" cy="567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7784" y="263507"/>
            <a:ext cx="5609784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Project Status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8A41C-6EB7-4357-80EE-A7F66791423E}"/>
              </a:ext>
            </a:extLst>
          </p:cNvPr>
          <p:cNvSpPr txBox="1"/>
          <p:nvPr/>
        </p:nvSpPr>
        <p:spPr>
          <a:xfrm>
            <a:off x="287784" y="699332"/>
            <a:ext cx="6120680" cy="404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October 2021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Understanding competitive landscape and contribution to business plan 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Done. Focused on Betterment and </a:t>
            </a:r>
            <a:r>
              <a:rPr lang="en-US" sz="14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Welathfront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Figure out the capability level of allocated interns and assigning tasks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Worked with </a:t>
            </a:r>
            <a:r>
              <a:rPr lang="en-US" sz="14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Divyant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sz="14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Askshay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. With Lokesh, going forward.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Create Approach Note for Trading Strategies – overall architecture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Done. Presented on 11</a:t>
            </a:r>
            <a:r>
              <a:rPr lang="en-US" sz="1400" b="1" baseline="300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Nov.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November 2021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Formulating Trading Strategies with inputs provided by Robo4me </a:t>
            </a:r>
          </a:p>
          <a:p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      Ongoing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Develop Trading Strategy models </a:t>
            </a:r>
          </a:p>
          <a:p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      Ongoing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Work on Back testing with the help from interns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To begin</a:t>
            </a:r>
          </a:p>
        </p:txBody>
      </p:sp>
    </p:spTree>
    <p:extLst>
      <p:ext uri="{BB962C8B-B14F-4D97-AF65-F5344CB8AC3E}">
        <p14:creationId xmlns:p14="http://schemas.microsoft.com/office/powerpoint/2010/main" val="1170221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10087210" cy="567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7784" y="263507"/>
            <a:ext cx="560978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Additional Involvement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8A41C-6EB7-4357-80EE-A7F66791423E}"/>
              </a:ext>
            </a:extLst>
          </p:cNvPr>
          <p:cNvSpPr txBox="1"/>
          <p:nvPr/>
        </p:nvSpPr>
        <p:spPr>
          <a:xfrm>
            <a:off x="287784" y="699332"/>
            <a:ext cx="6120680" cy="335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Team members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Guidance and discussion for Ankit,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Akshay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Divyant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Work on user profiles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Questionnaire development for Walmart’s Robo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Research on specific user profiles and risk assessment frameworks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Miscellaneous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Research and understanding on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GenZ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Investment product discussions for HNIs</a:t>
            </a:r>
          </a:p>
        </p:txBody>
      </p:sp>
    </p:spTree>
    <p:extLst>
      <p:ext uri="{BB962C8B-B14F-4D97-AF65-F5344CB8AC3E}">
        <p14:creationId xmlns:p14="http://schemas.microsoft.com/office/powerpoint/2010/main" val="2921348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10087210" cy="567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7784" y="263507"/>
            <a:ext cx="560978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Effort Involved from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EMAlpha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8A41C-6EB7-4357-80EE-A7F66791423E}"/>
              </a:ext>
            </a:extLst>
          </p:cNvPr>
          <p:cNvSpPr txBox="1"/>
          <p:nvPr/>
        </p:nvSpPr>
        <p:spPr>
          <a:xfrm>
            <a:off x="287784" y="699332"/>
            <a:ext cx="6120680" cy="243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October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&gt;100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November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~70 hours (till 12</a:t>
            </a:r>
            <a:r>
              <a:rPr lang="en-US" sz="1400" b="1" baseline="30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November)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05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10087210" cy="567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7784" y="263507"/>
            <a:ext cx="560978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Major challenges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8A41C-6EB7-4357-80EE-A7F66791423E}"/>
              </a:ext>
            </a:extLst>
          </p:cNvPr>
          <p:cNvSpPr txBox="1"/>
          <p:nvPr/>
        </p:nvSpPr>
        <p:spPr>
          <a:xfrm>
            <a:off x="287784" y="717729"/>
            <a:ext cx="6120680" cy="384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Scope of work for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EMAlpha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Last month was a learning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Hopefully, we collectively will do better now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EMAlpha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will keep the involvement to direct portfolio related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Team structure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Lack of clarity on project ownership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Decision making on portfolio construction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Effort involved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So far, it is around 2x of how we estimated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63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10087210" cy="567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7784" y="263507"/>
            <a:ext cx="560978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Next Steps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8A41C-6EB7-4357-80EE-A7F66791423E}"/>
              </a:ext>
            </a:extLst>
          </p:cNvPr>
          <p:cNvSpPr txBox="1"/>
          <p:nvPr/>
        </p:nvSpPr>
        <p:spPr>
          <a:xfrm>
            <a:off x="287784" y="699332"/>
            <a:ext cx="6120680" cy="264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November 2021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Freezing Trading Strategy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Work on Back testing with the help from interns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December 2021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Evaluation of Trading Strategy on the basis of back testing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Final solution for portfolio construction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53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2245"/>
            <a:ext cx="10126783" cy="569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96908" y="2263771"/>
            <a:ext cx="535785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Thanks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75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66671A15A12E419EEBA1D3E847FB24" ma:contentTypeVersion="13" ma:contentTypeDescription="Create a new document." ma:contentTypeScope="" ma:versionID="43d0ea6842c96f46b85223674857e1cf">
  <xsd:schema xmlns:xsd="http://www.w3.org/2001/XMLSchema" xmlns:xs="http://www.w3.org/2001/XMLSchema" xmlns:p="http://schemas.microsoft.com/office/2006/metadata/properties" xmlns:ns2="8c455782-7bf2-4838-84e0-ee845f1caf27" xmlns:ns3="ab2416f0-da6b-459c-b764-2f394e95612c" targetNamespace="http://schemas.microsoft.com/office/2006/metadata/properties" ma:root="true" ma:fieldsID="d526072a478836b516c734576fd962c6" ns2:_="" ns3:_="">
    <xsd:import namespace="8c455782-7bf2-4838-84e0-ee845f1caf27"/>
    <xsd:import namespace="ab2416f0-da6b-459c-b764-2f394e956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Description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55782-7bf2-4838-84e0-ee845f1ca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escriptions" ma:index="12" nillable="true" ma:displayName="Descriptions " ma:format="Dropdown" ma:internalName="Descriptions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416f0-da6b-459c-b764-2f394e956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s xmlns="8c455782-7bf2-4838-84e0-ee845f1caf27" xsi:nil="true"/>
  </documentManagement>
</p:properties>
</file>

<file path=customXml/itemProps1.xml><?xml version="1.0" encoding="utf-8"?>
<ds:datastoreItem xmlns:ds="http://schemas.openxmlformats.org/officeDocument/2006/customXml" ds:itemID="{3EB91E9F-C94F-4CD2-B08A-225A47B94A2E}"/>
</file>

<file path=customXml/itemProps2.xml><?xml version="1.0" encoding="utf-8"?>
<ds:datastoreItem xmlns:ds="http://schemas.openxmlformats.org/officeDocument/2006/customXml" ds:itemID="{2A3B4F49-0657-4D4B-9685-85987C12D3FE}"/>
</file>

<file path=customXml/itemProps3.xml><?xml version="1.0" encoding="utf-8"?>
<ds:datastoreItem xmlns:ds="http://schemas.openxmlformats.org/officeDocument/2006/customXml" ds:itemID="{A43D7B4C-92BB-4EFB-926C-9932C9D92D2E}"/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345</Words>
  <Application>Microsoft Office PowerPoint</Application>
  <PresentationFormat>Custom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EMALPHA</dc:creator>
  <cp:lastModifiedBy>panka1</cp:lastModifiedBy>
  <cp:revision>32</cp:revision>
  <cp:lastPrinted>1601-01-01T00:00:00Z</cp:lastPrinted>
  <dcterms:created xsi:type="dcterms:W3CDTF">2020-12-29T10:13:55Z</dcterms:created>
  <dcterms:modified xsi:type="dcterms:W3CDTF">2021-11-12T17:57:57Z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0x0101003466671A15A12E419EEBA1D3E847FB24</vt:lpwstr>
  </property>
</Properties>
</file>