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5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5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3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66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13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1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6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sz="4400" dirty="0" smtClean="0"/>
              <a:t>ΔΙΚΤΥΑΚΟΣ ΠΡΟΓΡΑΜΜΑΤΙΣΜΟΣ</a:t>
            </a:r>
            <a:br>
              <a:rPr lang="el-GR" sz="4400" dirty="0" smtClean="0"/>
            </a:br>
            <a:r>
              <a:rPr lang="el-GR" sz="4400" dirty="0" smtClean="0"/>
              <a:t>ΑΠΑΛΛΑΚΤΙΚΗ ΕΡΓΑΣΙΑ-ΕΞΕΤΑΣΗ</a:t>
            </a:r>
            <a:br>
              <a:rPr lang="el-GR" sz="4400" dirty="0" smtClean="0"/>
            </a:br>
            <a:endParaRPr lang="en-US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b="1" dirty="0" smtClean="0">
                <a:solidFill>
                  <a:schemeClr val="tx1"/>
                </a:solidFill>
              </a:rPr>
              <a:t>ΦΟΙΤΗΤΗΣ: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ΣΜΑΡΑΓΔΗΣ ΔΗΜΗΤΡΙΟΣ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031 11 144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49008" y="274512"/>
            <a:ext cx="7263970" cy="940027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l-GR" sz="4400" dirty="0" smtClean="0"/>
              <a:t>ΒΑΣΙΚΗ ΙΔΕΑ</a:t>
            </a:r>
            <a:endParaRPr lang="en-US" sz="4400" dirty="0"/>
          </a:p>
        </p:txBody>
      </p:sp>
      <p:sp>
        <p:nvSpPr>
          <p:cNvPr id="4" name="Υπότιτλος 3"/>
          <p:cNvSpPr>
            <a:spLocks noGrp="1"/>
          </p:cNvSpPr>
          <p:nvPr>
            <p:ph type="subTitle" idx="1"/>
          </p:nvPr>
        </p:nvSpPr>
        <p:spPr>
          <a:xfrm>
            <a:off x="891528" y="1453154"/>
            <a:ext cx="8791575" cy="788730"/>
          </a:xfrm>
        </p:spPr>
        <p:txBody>
          <a:bodyPr/>
          <a:lstStyle/>
          <a:p>
            <a:pPr algn="l"/>
            <a:r>
              <a:rPr lang="el-GR" dirty="0" smtClean="0"/>
              <a:t>ΙΔΕΑ: Μια εφαρμογή που βοηθάει τους κατοίκους της Θεσσαλονίκης να δουν πληροφορίες σχετικά με τη διαδρομή που επιλέγουν να κάνουν με το λεωφορείο.</a:t>
            </a:r>
          </a:p>
          <a:p>
            <a:pPr algn="l"/>
            <a:endParaRPr lang="el-GR" dirty="0" smtClean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22" y="2241884"/>
            <a:ext cx="5765267" cy="46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575095"/>
            <a:ext cx="8596668" cy="1320800"/>
          </a:xfrm>
        </p:spPr>
        <p:txBody>
          <a:bodyPr/>
          <a:lstStyle/>
          <a:p>
            <a:r>
              <a:rPr lang="el-GR" dirty="0" smtClean="0"/>
              <a:t>ΔΕΔΟΜΕΝΑ ΠΟΥ ΠΑΡΟΥΣΙΑΖΟΝΤΑΙ ΣΤΟ ΧΡΗΣΤΗ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l-GR" sz="2800" dirty="0" smtClean="0">
                <a:solidFill>
                  <a:schemeClr val="tx1"/>
                </a:solidFill>
              </a:rPr>
              <a:t>ΟΝΟΜΑ ΔΙΑΔΡΟΜΗΣ</a:t>
            </a:r>
          </a:p>
          <a:p>
            <a:pPr>
              <a:spcBef>
                <a:spcPts val="1800"/>
              </a:spcBef>
            </a:pPr>
            <a:r>
              <a:rPr lang="el-GR" sz="2800" dirty="0" smtClean="0">
                <a:solidFill>
                  <a:schemeClr val="tx1"/>
                </a:solidFill>
              </a:rPr>
              <a:t>ΟΝΟΜΑ ΑΦΕΤΗΡΙΑΣ</a:t>
            </a:r>
          </a:p>
          <a:p>
            <a:pPr>
              <a:spcBef>
                <a:spcPts val="1800"/>
              </a:spcBef>
            </a:pPr>
            <a:r>
              <a:rPr lang="el-GR" sz="2800" dirty="0" smtClean="0">
                <a:solidFill>
                  <a:schemeClr val="tx1"/>
                </a:solidFill>
              </a:rPr>
              <a:t>ΟΝΟΜΑ ΠΡΟΟΡΙΣΜΟΥ</a:t>
            </a:r>
          </a:p>
          <a:p>
            <a:pPr>
              <a:spcBef>
                <a:spcPts val="1800"/>
              </a:spcBef>
            </a:pPr>
            <a:r>
              <a:rPr lang="el-GR" sz="2800" dirty="0" smtClean="0">
                <a:solidFill>
                  <a:schemeClr val="tx1"/>
                </a:solidFill>
              </a:rPr>
              <a:t>ΔΙΑΡΚΕΙΑ ΔΙΑΔΡΟΜΗΣ</a:t>
            </a:r>
          </a:p>
          <a:p>
            <a:pPr>
              <a:spcBef>
                <a:spcPts val="1800"/>
              </a:spcBef>
            </a:pPr>
            <a:r>
              <a:rPr lang="el-GR" sz="2800" dirty="0" smtClean="0">
                <a:solidFill>
                  <a:schemeClr val="tx1"/>
                </a:solidFill>
              </a:rPr>
              <a:t>ΘΕΡΜΟΚΡΑΣΙΑ ΣΤΗΝ ΑΦΕΤΗΡΙΑ</a:t>
            </a:r>
          </a:p>
          <a:p>
            <a:pPr>
              <a:spcBef>
                <a:spcPts val="1800"/>
              </a:spcBef>
            </a:pPr>
            <a:r>
              <a:rPr lang="el-GR" sz="2800" dirty="0">
                <a:solidFill>
                  <a:schemeClr val="tx1"/>
                </a:solidFill>
              </a:rPr>
              <a:t>ΘΕΡΜΟΚΡΑΣΙΑ </a:t>
            </a:r>
            <a:r>
              <a:rPr lang="el-GR" sz="2800" dirty="0" smtClean="0">
                <a:solidFill>
                  <a:schemeClr val="tx1"/>
                </a:solidFill>
              </a:rPr>
              <a:t>ΣΤΟΝ ΠΡΟΟΡΙΣΜΟ</a:t>
            </a:r>
          </a:p>
          <a:p>
            <a:pPr>
              <a:spcBef>
                <a:spcPts val="1800"/>
              </a:spcBef>
            </a:pPr>
            <a:r>
              <a:rPr lang="el-GR" sz="2800" dirty="0" smtClean="0">
                <a:solidFill>
                  <a:schemeClr val="tx1"/>
                </a:solidFill>
              </a:rPr>
              <a:t>ΧΑΡΤΗΣ ΜΕ ΤΗ ΔΙΑΔΡΟΜΗ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54260" y="0"/>
            <a:ext cx="8596668" cy="721895"/>
          </a:xfrm>
        </p:spPr>
        <p:txBody>
          <a:bodyPr>
            <a:normAutofit/>
          </a:bodyPr>
          <a:lstStyle/>
          <a:p>
            <a:r>
              <a:rPr lang="el-GR" dirty="0" smtClean="0"/>
              <a:t>ΠΑΡΑΔΕΙΓΜΑ ΧΡΗΣΗΣ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71" y="832600"/>
            <a:ext cx="8061157" cy="58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7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946484"/>
            <a:ext cx="8596668" cy="713874"/>
          </a:xfrm>
        </p:spPr>
        <p:txBody>
          <a:bodyPr/>
          <a:lstStyle/>
          <a:p>
            <a:r>
              <a:rPr lang="el-GR" dirty="0" smtClean="0"/>
              <a:t>ΤΕΧΝΟΛΟΓΙΕΣ ΥΛΟΠΟΙΗΣΗΣ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/>
              <a:t>HTML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CSS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JAVASCRIPT (AJAX)</a:t>
            </a:r>
            <a:endParaRPr lang="el-GR" sz="2800" dirty="0" smtClean="0"/>
          </a:p>
        </p:txBody>
      </p:sp>
    </p:spTree>
    <p:extLst>
      <p:ext uri="{BB962C8B-B14F-4D97-AF65-F5344CB8AC3E}">
        <p14:creationId xmlns:p14="http://schemas.microsoft.com/office/powerpoint/2010/main" val="278357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l-GR" dirty="0" smtClean="0"/>
              <a:t>ΑΠΑΙΤΟΥΜΕΝΑ ΓΙΑ ΕΚΤΕΛΕΣΗ ΕΦΑΡΜΟΓΗΣ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l-GR" sz="2800" dirty="0" smtClean="0">
                <a:solidFill>
                  <a:schemeClr val="tx1"/>
                </a:solidFill>
              </a:rPr>
              <a:t>Αρκεί ένας </a:t>
            </a:r>
            <a:r>
              <a:rPr lang="en-US" sz="2800" dirty="0" smtClean="0">
                <a:solidFill>
                  <a:schemeClr val="tx1"/>
                </a:solidFill>
              </a:rPr>
              <a:t>browser </a:t>
            </a:r>
            <a:r>
              <a:rPr lang="el-GR" sz="2800" dirty="0" smtClean="0">
                <a:solidFill>
                  <a:schemeClr val="tx1"/>
                </a:solidFill>
              </a:rPr>
              <a:t>που να τρέχει </a:t>
            </a:r>
            <a:r>
              <a:rPr lang="en-US" sz="2800" dirty="0" err="1" smtClean="0">
                <a:solidFill>
                  <a:schemeClr val="tx1"/>
                </a:solidFill>
              </a:rPr>
              <a:t>javascript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l-GR" sz="2800" dirty="0" smtClean="0">
                <a:solidFill>
                  <a:schemeClr val="tx1"/>
                </a:solidFill>
              </a:rPr>
              <a:t>και μια σύνδεση στο διαδίκτυο, ώστε να τρέξουμε το </a:t>
            </a:r>
            <a:r>
              <a:rPr lang="en-US" sz="2800" dirty="0" smtClean="0">
                <a:solidFill>
                  <a:schemeClr val="tx1"/>
                </a:solidFill>
              </a:rPr>
              <a:t>main.html </a:t>
            </a:r>
            <a:r>
              <a:rPr lang="el-GR" sz="2800" dirty="0" smtClean="0">
                <a:solidFill>
                  <a:schemeClr val="tx1"/>
                </a:solidFill>
              </a:rPr>
              <a:t>και να καλέσουμε τα αντίστοιχα </a:t>
            </a:r>
            <a:r>
              <a:rPr lang="en-US" sz="2800" dirty="0" smtClean="0">
                <a:solidFill>
                  <a:schemeClr val="tx1"/>
                </a:solidFill>
              </a:rPr>
              <a:t>services</a:t>
            </a:r>
            <a:r>
              <a:rPr lang="el-GR" sz="2800" dirty="0" smtClean="0">
                <a:solidFill>
                  <a:schemeClr val="tx1"/>
                </a:solidFill>
              </a:rPr>
              <a:t> μέσα από τα κουμπιά της εφαρμογής</a:t>
            </a:r>
          </a:p>
          <a:p>
            <a:pPr marL="0" indent="0">
              <a:spcBef>
                <a:spcPts val="1800"/>
              </a:spcBef>
              <a:buNone/>
            </a:pPr>
            <a:endParaRPr lang="el-GR" sz="2800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8963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103</Words>
  <Application>Microsoft Office PowerPoint</Application>
  <PresentationFormat>Ευρεία οθόνη</PresentationFormat>
  <Paragraphs>21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Όψη</vt:lpstr>
      <vt:lpstr>ΔΙΚΤΥΑΚΟΣ ΠΡΟΓΡΑΜΜΑΤΙΣΜΟΣ ΑΠΑΛΛΑΚΤΙΚΗ ΕΡΓΑΣΙΑ-ΕΞΕΤΑΣΗ </vt:lpstr>
      <vt:lpstr>ΒΑΣΙΚΗ ΙΔΕΑ</vt:lpstr>
      <vt:lpstr>ΔΕΔΟΜΕΝΑ ΠΟΥ ΠΑΡΟΥΣΙΑΖΟΝΤΑΙ ΣΤΟ ΧΡΗΣΤΗ</vt:lpstr>
      <vt:lpstr>ΠΑΡΑΔΕΙΓΜΑ ΧΡΗΣΗΣ</vt:lpstr>
      <vt:lpstr>ΤΕΧΝΟΛΟΓΙΕΣ ΥΛΟΠΟΙΗΣΗΣ</vt:lpstr>
      <vt:lpstr>ΑΠΑΙΤΟΥΜΕΝΑ ΓΙΑ ΕΚΤΕΛΕΣΗ ΕΦΑΡΜΟΓΗΣ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ΔΙΑΚΤΥΑΚΟΣ ΠΡΟΓΡΑΜΜΑΤΙΣΜΟΣ ΑΠΑΛΛΑΚΤΙΚΗ ΕΡΓΑΣΙΑ-ΕΞΕΤΑΣΗ</dc:title>
  <dc:creator>Δημήτρης Σμαραγδής</dc:creator>
  <cp:lastModifiedBy>Δημήτρης Σμαραγδής</cp:lastModifiedBy>
  <cp:revision>4</cp:revision>
  <dcterms:created xsi:type="dcterms:W3CDTF">2020-08-09T11:19:27Z</dcterms:created>
  <dcterms:modified xsi:type="dcterms:W3CDTF">2020-08-09T11:50:33Z</dcterms:modified>
</cp:coreProperties>
</file>