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6f690d54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6f690d54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f7b98c9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f7b98c9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6f690d54d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6f690d54d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f7b98c9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f7b98c9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f7b98c9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f7b98c9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f7b98c9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f7b98c9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787d92a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787d92a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6f690d54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6f690d54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6f690d54d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6f690d54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f7b98c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f7b98c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f7b98c9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f7b98c9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7b98c9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7b98c9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7b98c9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f7b98c9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7b98c9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f7b98c9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6f690d54d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6f690d54d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 and Least Privilege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713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 &amp; Countermeasures  |  Brian F. 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375" y="2882300"/>
            <a:ext cx="2628900" cy="1743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88850" y="1449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Permissions Affect Files in a Shared Folder</a:t>
            </a:r>
            <a:endParaRPr sz="26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88800" y="14352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adjusting permissions on the CIS shared folder, I can control who can modify, read, or delete Jane and John’s files.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5" y="2191350"/>
            <a:ext cx="5452850" cy="233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312275" y="440550"/>
            <a:ext cx="2243100" cy="3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slides demonstrate the following use cases of folder permissions, and their best practices: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Creating Documents and Allowing Others to Read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Editing Existing Documents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Collaborative Document Creation and Edits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Folder Permissions: Use Cases 1-3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32450" y="1382800"/>
            <a:ext cx="2815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1:</a:t>
            </a:r>
            <a:r>
              <a:rPr lang="en"/>
              <a:t> Creating Documents and Allowing Others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Jane and John Doe can create a document titled "John Created This.txt" and "Jane Created This.txt" in the CIS shared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Recommendations:</a:t>
            </a:r>
            <a:endParaRPr b="1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Grant "Modify" or "Change" permissions only to Jane and John for their own files. For everyone else, grant "Read" permission to allow document visibility but prevent unauthorized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Security Benefit: </a:t>
            </a:r>
            <a:endParaRPr b="1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Ensures document creators retain control over their files, while others can access them without modifying content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270375" y="1382800"/>
            <a:ext cx="2815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907"/>
              <a:t>Use Case 2:</a:t>
            </a:r>
            <a:r>
              <a:rPr lang="en" sz="907"/>
              <a:t> Editing Existing Documents</a:t>
            </a:r>
            <a:endParaRPr sz="9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07"/>
              <a:t>If Jane or John needs to open an existing document and make edits, they should have "Change" or "Modify" permissions on those files.</a:t>
            </a:r>
            <a:endParaRPr sz="9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07"/>
              <a:t>Recommendations:</a:t>
            </a:r>
            <a:endParaRPr b="1" sz="907"/>
          </a:p>
          <a:p>
            <a:pPr indent="-2862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8"/>
              <a:buChar char="●"/>
            </a:pPr>
            <a:r>
              <a:rPr lang="en" sz="907"/>
              <a:t>Grant "Change" permission to users who need editing capabilities. This allows them to read, update, or delete document content, while still preventing permission changes</a:t>
            </a:r>
            <a:endParaRPr sz="9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07"/>
              <a:t>Security Benefit: </a:t>
            </a:r>
            <a:endParaRPr b="1" sz="907"/>
          </a:p>
          <a:p>
            <a:pPr indent="-2862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8"/>
              <a:buChar char="●"/>
            </a:pPr>
            <a:r>
              <a:rPr lang="en" sz="907"/>
              <a:t>Allows for collaborative editing but keeps administrative settings secure</a:t>
            </a:r>
            <a:endParaRPr sz="907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49550" y="1382800"/>
            <a:ext cx="2815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1:</a:t>
            </a:r>
            <a:r>
              <a:rPr lang="en"/>
              <a:t> Collaborative Document Creation and Edits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Jane and John are creating new documents for team collaboration, they may need to grant full editing rights to other CIS group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Recommendations:</a:t>
            </a:r>
            <a:endParaRPr b="1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Assign "Change" or "Modify" permissions to the group. This allows users to create, read, update, and delete files without altering folder security 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Security Benefit: </a:t>
            </a:r>
            <a:endParaRPr b="1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flexibility for collaborative work while mitigating the risk of accidental or unauthorized permission changes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14100" y="4525175"/>
            <a:ext cx="5868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Screenshots demonstrating this are on the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next slide.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12511" l="36020" r="29069" t="32828"/>
          <a:stretch/>
        </p:blipFill>
        <p:spPr>
          <a:xfrm>
            <a:off x="166025" y="76800"/>
            <a:ext cx="1816799" cy="2418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12321" l="36821" r="28507" t="32721"/>
          <a:stretch/>
        </p:blipFill>
        <p:spPr>
          <a:xfrm>
            <a:off x="2204450" y="76800"/>
            <a:ext cx="1794583" cy="2418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5">
            <a:alphaModFix/>
          </a:blip>
          <a:srcRect b="0" l="2458" r="5469" t="0"/>
          <a:stretch/>
        </p:blipFill>
        <p:spPr>
          <a:xfrm>
            <a:off x="4335650" y="76800"/>
            <a:ext cx="4198899" cy="2418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225" y="2797263"/>
            <a:ext cx="7067550" cy="2009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4"/>
          <p:cNvSpPr txBox="1"/>
          <p:nvPr/>
        </p:nvSpPr>
        <p:spPr>
          <a:xfrm>
            <a:off x="1519250" y="327125"/>
            <a:ext cx="400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382725" y="376775"/>
            <a:ext cx="400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7923300" y="138650"/>
            <a:ext cx="400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7253550" y="4201350"/>
            <a:ext cx="400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137050" y="2031225"/>
            <a:ext cx="2569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Permissions dialog box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159800" y="1998625"/>
            <a:ext cx="2569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Changing perm. </a:t>
            </a: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or CIS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5806300" y="2218025"/>
            <a:ext cx="2569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Attempting to delete file with new permissions</a:t>
            </a:r>
            <a:endParaRPr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896250" y="4201350"/>
            <a:ext cx="3884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Deletion worked due to permission changes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99475" y="62850"/>
            <a:ext cx="3876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RanSim Demonstration of Ransomware Effects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RanSim simulation: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Command: </a:t>
            </a:r>
            <a:r>
              <a:rPr lang="en">
                <a:solidFill>
                  <a:srgbClr val="6AA84F"/>
                </a:solidFill>
              </a:rPr>
              <a:t>.\RanSim.ps1 -Mode encrypt -TargetPath z:\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how different permissions limit encryption: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Control: Encrypts all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Only: Few or no files affected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51" y="1526250"/>
            <a:ext cx="3917999" cy="333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725" y="2449275"/>
            <a:ext cx="3356500" cy="2471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5"/>
          <p:cNvSpPr txBox="1"/>
          <p:nvPr/>
        </p:nvSpPr>
        <p:spPr>
          <a:xfrm>
            <a:off x="1505475" y="1755575"/>
            <a:ext cx="2569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Powershell (Admin) to run RanSim script</a:t>
            </a:r>
            <a:endParaRPr sz="9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645250" y="3243975"/>
            <a:ext cx="2569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We can see Jane’s file has been encrypted and no longer contains her plaintext </a:t>
            </a:r>
            <a: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password which she entered. </a:t>
            </a:r>
            <a:b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Opening the file will show the reader an unintelligible set of characters.</a:t>
            </a:r>
            <a:b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The threat actor would then hold this file for ransom, likely while trying to move laterally and gain more control over the system. </a:t>
            </a:r>
            <a:endParaRPr sz="9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Ransomware Defense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Implement Least Privilege for All Users</a:t>
            </a:r>
            <a:endParaRPr>
              <a:solidFill>
                <a:srgbClr val="FF0000"/>
              </a:solidFill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Assign users the minimum permissions needed to complete their tasks. Avoid giving "Full Control" unless absolutely necessary, as it can allow ransomware to encrypt or delete all files in a 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Regularly Review and Audit Permissions:</a:t>
            </a:r>
            <a:endParaRPr>
              <a:solidFill>
                <a:srgbClr val="FF9900"/>
              </a:solidFill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Conduct routine checks to ensure permissions are aligned with current job roles. Look for any unnecessary permissions and remove them immediately to reduce the attack surface.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Enable Multi-Factor Authentication (MFA):</a:t>
            </a:r>
            <a:endParaRPr>
              <a:solidFill>
                <a:srgbClr val="6AA84F"/>
              </a:solidFill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MFA adds an additional layer of security beyond a single password. This significantly reduces the risk of unauthorized access by making it harder for attackers to compromise credentials.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Maintain Offline Backups and Conduct Ransomware Simulations:</a:t>
            </a:r>
            <a:endParaRPr>
              <a:solidFill>
                <a:srgbClr val="0000FF"/>
              </a:solidFill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Keep regular backups that are stored offline or in a secure cloud location. Simulate ransomware scenarios regularly to test recovery procedures and ensure all team members know how to respond to an attack.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959850"/>
            <a:ext cx="3000000" cy="13603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Takeaways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following these best practices for permission management and ransomware defense, I’ve learned how critical it is to strike a balance between collaboration and security.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Properly managing permissions not only ensures smoother teamwork but also protects files from unauthorized access or malicious attacks.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Consistent reviews, MFA, and reliable backups are essential to maintaining a secure, resilient environment.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Thanks for your time! 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Ransomware and Least Privilege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429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i="1" lang="en"/>
              <a:t>is</a:t>
            </a:r>
            <a:r>
              <a:rPr lang="en"/>
              <a:t> ransomware?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Ransomware is a type of </a:t>
            </a:r>
            <a:r>
              <a:rPr b="1" lang="en"/>
              <a:t>malware </a:t>
            </a:r>
            <a:r>
              <a:rPr lang="en"/>
              <a:t>that encrypts a company's files and demands a ransom payment to </a:t>
            </a:r>
            <a:r>
              <a:rPr b="1" lang="en"/>
              <a:t>restore access</a:t>
            </a:r>
            <a:r>
              <a:rPr lang="en"/>
              <a:t>. It often </a:t>
            </a:r>
            <a:r>
              <a:rPr b="1" lang="en"/>
              <a:t>spreads </a:t>
            </a:r>
            <a:r>
              <a:rPr lang="en"/>
              <a:t>through phishing emails, compromised software, or vulnerable systems and is especially dangerous when targeting shared network resources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does Ransomware Target </a:t>
            </a:r>
            <a:r>
              <a:rPr b="1" lang="en"/>
              <a:t>Shared </a:t>
            </a:r>
            <a:r>
              <a:rPr lang="en"/>
              <a:t>Folders?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Shared folders are frequently accessed by </a:t>
            </a:r>
            <a:r>
              <a:rPr b="1" lang="en"/>
              <a:t>multiple </a:t>
            </a:r>
            <a:r>
              <a:rPr lang="en"/>
              <a:t>users, increasing the </a:t>
            </a:r>
            <a:r>
              <a:rPr b="1" lang="en"/>
              <a:t>likelihood of infection</a:t>
            </a:r>
            <a:endParaRPr b="1"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Inadequate </a:t>
            </a:r>
            <a:r>
              <a:rPr b="1" lang="en"/>
              <a:t>permissions </a:t>
            </a:r>
            <a:r>
              <a:rPr lang="en"/>
              <a:t>often allow ransomware to </a:t>
            </a:r>
            <a:r>
              <a:rPr b="1" lang="en"/>
              <a:t>encrypt </a:t>
            </a:r>
            <a:r>
              <a:rPr lang="en"/>
              <a:t>all files in a shared folder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Businesses that depend on shared files for collaboration and daily tasks can be </a:t>
            </a:r>
            <a:r>
              <a:rPr b="1" lang="en"/>
              <a:t>brought to a standstill</a:t>
            </a:r>
            <a:r>
              <a:rPr lang="en"/>
              <a:t> by ransomware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What is </a:t>
            </a:r>
            <a:r>
              <a:rPr lang="en" sz="950"/>
              <a:t>Least Privilege, and why is it important?</a:t>
            </a:r>
            <a:endParaRPr sz="950"/>
          </a:p>
          <a:p>
            <a:pPr indent="-2844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950"/>
              <a:t>The principle of least privilege (</a:t>
            </a:r>
            <a:r>
              <a:rPr b="1" lang="en" sz="950"/>
              <a:t>PoLP</a:t>
            </a:r>
            <a:r>
              <a:rPr lang="en" sz="950"/>
              <a:t>) is a critical defense against ransomware</a:t>
            </a:r>
            <a:endParaRPr sz="950"/>
          </a:p>
          <a:p>
            <a:pPr indent="-284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50"/>
              <a:t>It </a:t>
            </a:r>
            <a:r>
              <a:rPr b="1" lang="en" sz="950"/>
              <a:t>limits </a:t>
            </a:r>
            <a:r>
              <a:rPr lang="en" sz="950"/>
              <a:t>the </a:t>
            </a:r>
            <a:r>
              <a:rPr b="1" lang="en" sz="950"/>
              <a:t>access </a:t>
            </a:r>
            <a:r>
              <a:rPr lang="en" sz="950"/>
              <a:t>each user or process has to files and directories, </a:t>
            </a:r>
            <a:r>
              <a:rPr b="1" lang="en" sz="950"/>
              <a:t>reducing the spread</a:t>
            </a:r>
            <a:r>
              <a:rPr lang="en" sz="950"/>
              <a:t> of ransomware within a network</a:t>
            </a:r>
            <a:endParaRPr sz="950"/>
          </a:p>
          <a:p>
            <a:pPr indent="-284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50"/>
              <a:t>Implementing PoLP properly can </a:t>
            </a:r>
            <a:r>
              <a:rPr b="1" lang="en" sz="950"/>
              <a:t>significantly reduce</a:t>
            </a:r>
            <a:r>
              <a:rPr lang="en" sz="950"/>
              <a:t> a company’s </a:t>
            </a:r>
            <a:r>
              <a:rPr b="1" lang="en" sz="950"/>
              <a:t>vulnerability </a:t>
            </a:r>
            <a:r>
              <a:rPr lang="en" sz="950"/>
              <a:t>to ransomware attacks</a:t>
            </a:r>
            <a:endParaRPr sz="950"/>
          </a:p>
          <a:p>
            <a:pPr indent="-284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50"/>
              <a:t>In ethical hacking and penetration testing, enforcing PoLP helps ethical hackers demonstrate how effective permission management can contain an attack</a:t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File Sharing Work in Windows Server?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Sharing Process: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 set up file sharing in Windows Server, I went through several steps, including user account creation, folder sharing, and setting permissions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I’ve found that permissions are the most critical part because they control who can read, write, or modify shared files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Permissions Matter: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Improper permissions are one of the leading causes of ransomware spreading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carefully managing access, we can better protect shared folders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5" y="1961738"/>
            <a:ext cx="3026500" cy="1176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61400" y="8987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Local User Accounts on Windows Server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06200" y="1430850"/>
            <a:ext cx="3561000" cy="3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 started by opening Active Directory Users and Computers on the VM server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there, I right-clicked on "Users," selected "New," and chose "User."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 created accounts for Jane Doe and John Doe, assigned passwords, and ensured the accounts had the correct basic permissions.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Next i would start to set up the department that these users were assigned to</a:t>
            </a:r>
            <a:endParaRPr sz="11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50" y="288500"/>
            <a:ext cx="5164175" cy="43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1258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Groups in Windows Server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4925" y="1524375"/>
            <a:ext cx="31944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 Windows Server, I created a group called “CIS” by right-clicking on "Users" in Active Directory and selecting "New Group." Then, I added Jane and John as members of the group.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By using groups, I can control permissions more efficiently. Instead of managing individual accounts, I can assign permissions at the group level. This makes it easier to implement PoLP across a workgroup.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27917" t="0"/>
          <a:stretch/>
        </p:blipFill>
        <p:spPr>
          <a:xfrm>
            <a:off x="3795525" y="-35550"/>
            <a:ext cx="3730450" cy="4397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9400" l="25808" r="20084" t="25000"/>
          <a:stretch/>
        </p:blipFill>
        <p:spPr>
          <a:xfrm>
            <a:off x="6816875" y="2390650"/>
            <a:ext cx="2152899" cy="22133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7"/>
          <p:cNvSpPr txBox="1"/>
          <p:nvPr/>
        </p:nvSpPr>
        <p:spPr>
          <a:xfrm>
            <a:off x="7680150" y="1298300"/>
            <a:ext cx="13824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screenshot below shows the setup for a shared folder.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Shared Folder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Now that I created my group, I wanted to create a shared folder in which they could access common resources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</a:t>
            </a:r>
            <a:r>
              <a:rPr lang="en" sz="1100"/>
              <a:t> created a folder named "CIS" in the C:\ directory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 right-clicked on it, selected “Properties,” → “Sharing” → “Advanced Sharing”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 shared the folder and named it “CIS”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 set the folder’s share and NTFS permissions based on the roles of Jane and John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Controlling both types of permissions is necessary to enforce PoLP →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next slide, I show my use of the “Customize Permissions” dialog box for a shared folder. 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CIS group has been granted "Change" and "Read" permissions, allowing them to modify and read files but not alter folder permissions or take ownership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Administrators have Full Control, meaning they can read, modify, delete, and manage folder permissions 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permission structure helps enforce PoLP by limiting CIS users' ability to change security settings while still allowing file collaboration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setup reduces the impact of ransomware by ensuring that non-administrative users cannot escalate privileges or alter folder access settings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08701"/>
            <a:ext cx="3830616" cy="4759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25" y="108700"/>
            <a:ext cx="3815875" cy="4759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 rot="10800000">
            <a:off x="1920950" y="2799500"/>
            <a:ext cx="755400" cy="5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/>
          <p:nvPr/>
        </p:nvSpPr>
        <p:spPr>
          <a:xfrm rot="10800000">
            <a:off x="6173750" y="2777200"/>
            <a:ext cx="755400" cy="5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61125" y="2695925"/>
            <a:ext cx="693600" cy="25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99000" y="218275"/>
            <a:ext cx="89220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Shared Folder from Client Machine 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the client machine (my Azure VM) could connect to the shared folder, I reviewed the firewall settings and have enabled file sharing rules: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From the client machine, I opened File Explorer and connected to the shared folder by typing </a:t>
            </a:r>
            <a:r>
              <a:rPr b="1" lang="en"/>
              <a:t>\\192.168.1.2\cis</a:t>
            </a:r>
            <a:endParaRPr b="1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clicked “Connect using different credentials” to log in under one of the users I previously created and assigned to the CIS group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successfully authenticated as Jane and accessed the shared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00" y="1505700"/>
            <a:ext cx="2785000" cy="2050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-2448" l="0" r="43278" t="0"/>
          <a:stretch/>
        </p:blipFill>
        <p:spPr>
          <a:xfrm>
            <a:off x="6611375" y="2540925"/>
            <a:ext cx="2194076" cy="2222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69252" l="63231" r="20828" t="24351"/>
          <a:stretch/>
        </p:blipFill>
        <p:spPr>
          <a:xfrm>
            <a:off x="7829175" y="3209775"/>
            <a:ext cx="616601" cy="1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 rot="10800000">
            <a:off x="4683000" y="2763525"/>
            <a:ext cx="384000" cy="5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 rot="126272">
            <a:off x="7329355" y="4605748"/>
            <a:ext cx="383959" cy="5043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Normal Folder Permissions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you </a:t>
            </a:r>
            <a:r>
              <a:rPr i="1" lang="en"/>
              <a:t>change </a:t>
            </a:r>
            <a:r>
              <a:rPr lang="en"/>
              <a:t>each one of the normal permissions on the folder?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explored several permission options in Windows Server: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Full Control</a:t>
            </a:r>
            <a:r>
              <a:rPr lang="en"/>
              <a:t>: Allows all actions, including deleting and modifying files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Change</a:t>
            </a:r>
            <a:r>
              <a:rPr lang="en"/>
              <a:t>: Users can change content but not modify ownership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Read</a:t>
            </a:r>
            <a:r>
              <a:rPr lang="en"/>
              <a:t>: Users can only view files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Read &amp; Execute</a:t>
            </a:r>
            <a:r>
              <a:rPr lang="en"/>
              <a:t>: Users can view and run files but can’t make changes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Write</a:t>
            </a:r>
            <a:r>
              <a:rPr lang="en"/>
              <a:t>: Allows adding or modifying files but doesn’t allow reading others</a:t>
            </a:r>
            <a:endParaRPr/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663500" y="1505700"/>
            <a:ext cx="4168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critical</a:t>
            </a:r>
            <a:r>
              <a:rPr lang="en"/>
              <a:t> to </a:t>
            </a:r>
            <a:r>
              <a:rPr b="1" lang="en"/>
              <a:t>assign </a:t>
            </a:r>
            <a:r>
              <a:rPr lang="en"/>
              <a:t>the </a:t>
            </a:r>
            <a:r>
              <a:rPr b="1" lang="en"/>
              <a:t>correct permissions </a:t>
            </a:r>
            <a:r>
              <a:rPr lang="en"/>
              <a:t>to protect files and </a:t>
            </a:r>
            <a:r>
              <a:rPr b="1" lang="en"/>
              <a:t>prevent unauthorized changes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users are given "Full Control," they can modify permissions or </a:t>
            </a:r>
            <a:r>
              <a:rPr b="1" lang="en"/>
              <a:t>take ownership of files</a:t>
            </a:r>
            <a:r>
              <a:rPr lang="en"/>
              <a:t>, increasing the risk of </a:t>
            </a:r>
            <a:r>
              <a:rPr b="1" lang="en"/>
              <a:t>exploitation </a:t>
            </a:r>
            <a:r>
              <a:rPr lang="en"/>
              <a:t>during ransomware attacks.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Ransomware can encrypt all files a user has access to. If the user has "Full Control," </a:t>
            </a:r>
            <a:r>
              <a:rPr b="1" lang="en"/>
              <a:t>every file in the folder</a:t>
            </a:r>
            <a:r>
              <a:rPr lang="en"/>
              <a:t> could be encrypted, crippling the organization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restricting users to "Read" or "Change" only, I can </a:t>
            </a:r>
            <a:r>
              <a:rPr b="1" lang="en"/>
              <a:t>limit the ability to spread malware</a:t>
            </a:r>
            <a:r>
              <a:rPr lang="en"/>
              <a:t>, reducing the damage to files in case of an attack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