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nZ49kq1_YZCuGVycRuumZQk1kMk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9" r:id="rId10"/>
    <p:sldId id="267" r:id="rId11"/>
    <p:sldId id="266" r:id="rId12"/>
    <p:sldId id="265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1FA0-580F-4CED-B918-A29F21919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4.gif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nZ49kq1_YZCuGVycRuumZQk1kMk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</a:t>
            </a:r>
            <a:r>
              <a:rPr lang="en-US" sz="3600" dirty="0"/>
              <a:t>– </a:t>
            </a:r>
            <a:r>
              <a:rPr lang="en-US" sz="3600" dirty="0" err="1"/>
              <a:t>Battlescreens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87" y="1834649"/>
            <a:ext cx="2824067" cy="4319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16" y="1848168"/>
            <a:ext cx="2775993" cy="43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</a:t>
            </a:r>
            <a:r>
              <a:rPr lang="en-US" sz="3600" dirty="0"/>
              <a:t>– Paused Overlay, Game Complete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14" y="2049693"/>
            <a:ext cx="2836545" cy="4083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38" y="2048099"/>
            <a:ext cx="2819401" cy="40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7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4193" y="4007473"/>
            <a:ext cx="6612303" cy="2884120"/>
          </a:xfrm>
          <a:prstGeom prst="rect">
            <a:avLst/>
          </a:prstGeom>
          <a:solidFill>
            <a:srgbClr val="2A3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2926061" y="4059580"/>
            <a:ext cx="3352376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EAT</a:t>
            </a:r>
            <a:endParaRPr lang="zh-TW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81868" y="4064108"/>
            <a:ext cx="3297908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SKILL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35089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49148" y="5487177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44956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964193" y="25250"/>
            <a:ext cx="6612303" cy="400908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7283" y="26748"/>
            <a:ext cx="31823111" cy="4024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01" y="2507230"/>
            <a:ext cx="990958" cy="990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7041" y="2202052"/>
            <a:ext cx="1589706" cy="15897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7171" y="2658491"/>
            <a:ext cx="1702363" cy="1063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2794" y="2532065"/>
            <a:ext cx="1877606" cy="11735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8" y="1852695"/>
            <a:ext cx="3000736" cy="22531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8" y="1463293"/>
            <a:ext cx="2162770" cy="2162770"/>
          </a:xfrm>
          <a:prstGeom prst="rect">
            <a:avLst/>
          </a:prstGeom>
        </p:spPr>
      </p:pic>
      <p:sp>
        <p:nvSpPr>
          <p:cNvPr id="24" name="Speech Bubble: Rectangle with Corners Rounded 23"/>
          <p:cNvSpPr/>
          <p:nvPr/>
        </p:nvSpPr>
        <p:spPr>
          <a:xfrm>
            <a:off x="3251200" y="15236"/>
            <a:ext cx="5689599" cy="1185732"/>
          </a:xfrm>
          <a:prstGeom prst="wedgeRoundRectCallout">
            <a:avLst>
              <a:gd name="adj1" fmla="val 31621"/>
              <a:gd name="adj2" fmla="val 6850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HAHAHAHA</a:t>
            </a:r>
            <a:r>
              <a:rPr lang="zh-TW" altLang="en-US" sz="2400" dirty="0"/>
              <a:t>，</a:t>
            </a:r>
            <a:r>
              <a:rPr lang="en-US" altLang="zh-TW" sz="2400" dirty="0"/>
              <a:t>I’m Master Potato.</a:t>
            </a:r>
          </a:p>
          <a:p>
            <a:pPr algn="ctr"/>
            <a:r>
              <a:rPr lang="en-US" altLang="zh-TW" sz="2400" dirty="0"/>
              <a:t>No</a:t>
            </a:r>
            <a:r>
              <a:rPr lang="zh-TW" altLang="en-US" sz="2400" dirty="0"/>
              <a:t> </a:t>
            </a:r>
            <a:r>
              <a:rPr lang="en-US" altLang="zh-TW" sz="2400" dirty="0"/>
              <a:t>one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zh-TW" altLang="en-US" sz="2400" dirty="0"/>
              <a:t> </a:t>
            </a:r>
            <a:r>
              <a:rPr lang="en-US" altLang="zh-TW" sz="2400" dirty="0"/>
              <a:t>stop</a:t>
            </a:r>
            <a:r>
              <a:rPr lang="zh-TW" altLang="en-US" sz="2400" dirty="0"/>
              <a:t> </a:t>
            </a:r>
            <a:r>
              <a:rPr lang="en-US" altLang="zh-TW" sz="2400" dirty="0"/>
              <a:t>me</a:t>
            </a:r>
            <a:r>
              <a:rPr lang="zh-TW" altLang="en-US" sz="2400" dirty="0"/>
              <a:t> </a:t>
            </a:r>
            <a:r>
              <a:rPr lang="en-US" altLang="zh-TW" sz="2400" dirty="0"/>
              <a:t>from</a:t>
            </a:r>
            <a:r>
              <a:rPr lang="zh-TW" altLang="en-US" sz="2400" dirty="0"/>
              <a:t> </a:t>
            </a:r>
            <a:r>
              <a:rPr lang="en-US" altLang="zh-TW" sz="2400" dirty="0"/>
              <a:t>becoming</a:t>
            </a: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tree!!!</a:t>
            </a:r>
            <a:endParaRPr lang="zh-TW" altLang="en-US" sz="1400" dirty="0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251200" y="26748"/>
            <a:ext cx="5689599" cy="1174219"/>
          </a:xfrm>
          <a:prstGeom prst="wedgeRoundRectCallout">
            <a:avLst>
              <a:gd name="adj1" fmla="val 32325"/>
              <a:gd name="adj2" fmla="val 7065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     Not even YOU ! </a:t>
            </a:r>
          </a:p>
          <a:p>
            <a:r>
              <a:rPr lang="en-US" altLang="zh-TW" sz="2000" dirty="0"/>
              <a:t>	Because you don’t know the following question!</a:t>
            </a:r>
          </a:p>
        </p:txBody>
      </p:sp>
      <p:sp>
        <p:nvSpPr>
          <p:cNvPr id="27" name="Arrow: Striped Right 26"/>
          <p:cNvSpPr/>
          <p:nvPr/>
        </p:nvSpPr>
        <p:spPr>
          <a:xfrm>
            <a:off x="8132200" y="1026904"/>
            <a:ext cx="551866" cy="2606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Arrow: Striped Right 27"/>
          <p:cNvSpPr/>
          <p:nvPr/>
        </p:nvSpPr>
        <p:spPr>
          <a:xfrm>
            <a:off x="8118312" y="1030299"/>
            <a:ext cx="570474" cy="26940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3249564" y="28810"/>
            <a:ext cx="5689600" cy="1436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How do you PREVENT potatoes from sprouting ??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03" y="90738"/>
            <a:ext cx="560193" cy="5601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65829" y="1"/>
            <a:ext cx="26261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1"/>
          <p:cNvSpPr/>
          <p:nvPr/>
        </p:nvSpPr>
        <p:spPr>
          <a:xfrm>
            <a:off x="6260098" y="4056854"/>
            <a:ext cx="3297908" cy="1424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SKILL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1303" y="4051683"/>
            <a:ext cx="3286823" cy="14203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35090" y="4046598"/>
            <a:ext cx="335156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2927171" y="5475373"/>
            <a:ext cx="3351417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newspaper, keep it dry.</a:t>
            </a:r>
            <a:endParaRPr lang="zh-TW" alt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79698" y="5472661"/>
            <a:ext cx="328521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into your mouth, just keep it.</a:t>
            </a:r>
            <a:endParaRPr lang="zh-TW" alt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4514" y="0"/>
            <a:ext cx="29516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8" grpId="2" animBg="1"/>
      <p:bldP spid="29" grpId="0" animBg="1"/>
      <p:bldP spid="42" grpId="0" animBg="1"/>
      <p:bldP spid="42" grpId="1" animBg="1"/>
      <p:bldP spid="12" grpId="0" animBg="1"/>
      <p:bldP spid="13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1836782"/>
            <a:ext cx="3718970" cy="42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6204" y="1193629"/>
            <a:ext cx="8915399" cy="795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5414"/>
            <a:ext cx="9720072" cy="959417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Target User: Elementary School Children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Accessibility</a:t>
            </a:r>
          </a:p>
          <a:p>
            <a:pPr lvl="1"/>
            <a:r>
              <a:rPr lang="en-US" sz="2800" dirty="0"/>
              <a:t>Using parent’s smartphone or touchpad</a:t>
            </a:r>
          </a:p>
          <a:p>
            <a:pPr lvl="1"/>
            <a:r>
              <a:rPr lang="en-US" sz="2800" dirty="0"/>
              <a:t>Will have small hands and device will be heavy to them</a:t>
            </a:r>
          </a:p>
          <a:p>
            <a:pPr lvl="2"/>
            <a:r>
              <a:rPr lang="en-US" sz="2400" dirty="0"/>
              <a:t>May hold with one hand and touch with the other</a:t>
            </a:r>
          </a:p>
          <a:p>
            <a:pPr lvl="2"/>
            <a:r>
              <a:rPr lang="en-US" sz="2400" dirty="0"/>
              <a:t>May use a smartphone in two hands</a:t>
            </a:r>
          </a:p>
          <a:p>
            <a:pPr lvl="1"/>
            <a:r>
              <a:rPr lang="en-US" sz="2800" dirty="0"/>
              <a:t>Drawn to graphics rather than excessive text content</a:t>
            </a:r>
          </a:p>
          <a:p>
            <a:pPr lvl="1"/>
            <a:r>
              <a:rPr lang="en-US" sz="2800" dirty="0"/>
              <a:t>Lots of free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6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Primary Target User: Elementary School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Habits/Characteristics</a:t>
            </a:r>
          </a:p>
          <a:p>
            <a:pPr lvl="1"/>
            <a:r>
              <a:rPr lang="en-US" sz="2800" dirty="0"/>
              <a:t>Will mostly play games or watch videos</a:t>
            </a:r>
          </a:p>
          <a:p>
            <a:pPr lvl="1"/>
            <a:r>
              <a:rPr lang="en-US" sz="2800" dirty="0"/>
              <a:t>Learns quickly and highly susceptible to messages</a:t>
            </a:r>
          </a:p>
          <a:p>
            <a:pPr lvl="1"/>
            <a:r>
              <a:rPr lang="en-US" sz="2800" dirty="0"/>
              <a:t>Will nag parents if they want something</a:t>
            </a:r>
          </a:p>
          <a:p>
            <a:pPr lvl="1"/>
            <a:r>
              <a:rPr lang="en-US" sz="2800" dirty="0"/>
              <a:t>Ages 6 to 8 will take messages literally</a:t>
            </a:r>
          </a:p>
          <a:p>
            <a:pPr lvl="1"/>
            <a:r>
              <a:rPr lang="en-US" sz="2800" dirty="0"/>
              <a:t>Ages 8 to 12 will have started to develop a sense of identity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and Layout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Fixed portrait/vertical orientation</a:t>
            </a:r>
          </a:p>
          <a:p>
            <a:pPr lvl="2"/>
            <a:r>
              <a:rPr lang="en-US" sz="2400" dirty="0"/>
              <a:t>Common for websites</a:t>
            </a:r>
          </a:p>
          <a:p>
            <a:pPr lvl="2"/>
            <a:r>
              <a:rPr lang="en-US" sz="2400" dirty="0"/>
              <a:t>Game controls on the bottom third of the screen</a:t>
            </a:r>
          </a:p>
          <a:p>
            <a:pPr lvl="1"/>
            <a:r>
              <a:rPr lang="en-US" sz="2800" dirty="0"/>
              <a:t>No page scrolling</a:t>
            </a:r>
          </a:p>
          <a:p>
            <a:pPr lvl="1"/>
            <a:r>
              <a:rPr lang="en-US" sz="2800" dirty="0"/>
              <a:t>No page zooming</a:t>
            </a:r>
          </a:p>
          <a:p>
            <a:pPr lvl="1"/>
            <a:r>
              <a:rPr lang="en-US" sz="2800" dirty="0"/>
              <a:t>Scale the content to fit the window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21" y="1610891"/>
            <a:ext cx="2172578" cy="4002118"/>
          </a:xfrm>
        </p:spPr>
      </p:pic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9" y="2568731"/>
            <a:ext cx="1669162" cy="16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71" y="3226367"/>
            <a:ext cx="4638675" cy="2762250"/>
          </a:xfrm>
        </p:spPr>
      </p:pic>
      <p:sp>
        <p:nvSpPr>
          <p:cNvPr id="4" name="TextBox 3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Color scheme is softer and balanced</a:t>
            </a:r>
          </a:p>
          <a:p>
            <a:pPr lvl="1"/>
            <a:r>
              <a:rPr lang="en-US" sz="2800" dirty="0"/>
              <a:t>Includes greens that can be associated with vegetables and nature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292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and Navigation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Fewer and larger buttons for target audience (at least thumb size)</a:t>
            </a:r>
          </a:p>
          <a:p>
            <a:pPr lvl="1"/>
            <a:r>
              <a:rPr lang="en-US" sz="2800" dirty="0"/>
              <a:t>Every screen will have way to exit to the main menu</a:t>
            </a:r>
          </a:p>
          <a:p>
            <a:pPr lvl="1"/>
            <a:r>
              <a:rPr lang="en-US" sz="2800" dirty="0"/>
              <a:t>Pause and player messages will be overlaid Battle screen</a:t>
            </a:r>
          </a:p>
          <a:p>
            <a:pPr lvl="1"/>
            <a:r>
              <a:rPr lang="en-US" sz="2800" dirty="0"/>
              <a:t>Starting gameplay from the Welcome screen is 3 clicks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46" y="3729207"/>
            <a:ext cx="2808753" cy="28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53" y="542544"/>
            <a:ext cx="9720072" cy="149961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Screen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542544"/>
            <a:ext cx="8677275" cy="5489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66" y="147322"/>
            <a:ext cx="2290059" cy="22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0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</a:t>
            </a:r>
            <a:r>
              <a:rPr lang="en-US" sz="3600" dirty="0"/>
              <a:t>– Start and Home screens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91" y="2080325"/>
            <a:ext cx="2734196" cy="4022725"/>
          </a:xfrm>
        </p:spPr>
      </p:pic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05" y="2080326"/>
            <a:ext cx="2765487" cy="4021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910" y="2080325"/>
            <a:ext cx="2726538" cy="40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– </a:t>
            </a:r>
            <a:r>
              <a:rPr lang="en-US" sz="3600" dirty="0"/>
              <a:t>Login/Registration overlay, Character Select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39" y="1928733"/>
            <a:ext cx="3571875" cy="413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20" y="1645432"/>
            <a:ext cx="2971800" cy="439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9549" y="5418241"/>
            <a:ext cx="631279" cy="265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Register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585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341</Words>
  <Application>Microsoft Office PowerPoint</Application>
  <PresentationFormat>Widescreen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微軟正黑體</vt:lpstr>
      <vt:lpstr>Calibri</vt:lpstr>
      <vt:lpstr>Tw Cen MT</vt:lpstr>
      <vt:lpstr>Tw Cen MT Condensed</vt:lpstr>
      <vt:lpstr>Wingdings 3</vt:lpstr>
      <vt:lpstr>Integral</vt:lpstr>
      <vt:lpstr>Fork and Potato: The RPG</vt:lpstr>
      <vt:lpstr>Primary Target User: Elementary School Children </vt:lpstr>
      <vt:lpstr>Primary Target User: Elementary School Children</vt:lpstr>
      <vt:lpstr>Orientation and Layout</vt:lpstr>
      <vt:lpstr>Color Scheme</vt:lpstr>
      <vt:lpstr>Controls and Navigation</vt:lpstr>
      <vt:lpstr>Screen Flow</vt:lpstr>
      <vt:lpstr>Wireframe – Start and Home screens</vt:lpstr>
      <vt:lpstr>Wireframe – Login/Registration overlay, Character Select</vt:lpstr>
      <vt:lpstr>Wireframe – Battlescreens</vt:lpstr>
      <vt:lpstr>Wireframe – Paused Overlay, Game Complete screen</vt:lpstr>
      <vt:lpstr>PowerPoint Presentation</vt:lpstr>
      <vt:lpstr>Art Concept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28</cp:revision>
  <dcterms:created xsi:type="dcterms:W3CDTF">2017-05-03T22:23:19Z</dcterms:created>
  <dcterms:modified xsi:type="dcterms:W3CDTF">2017-05-05T15:31:49Z</dcterms:modified>
</cp:coreProperties>
</file>