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5" r:id="rId1"/>
  </p:sldMasterIdLst>
  <p:notesMasterIdLst>
    <p:notesMasterId r:id="rId13"/>
  </p:notesMasterIdLst>
  <p:sldIdLst>
    <p:sldId id="256" r:id="rId2"/>
    <p:sldId id="259" r:id="rId3"/>
    <p:sldId id="271" r:id="rId4"/>
    <p:sldId id="274" r:id="rId5"/>
    <p:sldId id="273" r:id="rId6"/>
    <p:sldId id="275" r:id="rId7"/>
    <p:sldId id="276" r:id="rId8"/>
    <p:sldId id="278" r:id="rId9"/>
    <p:sldId id="272" r:id="rId10"/>
    <p:sldId id="280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DB45"/>
    <a:srgbClr val="F1DD9E"/>
    <a:srgbClr val="FFEDB3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26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C9D185-BD0B-4F6A-ACA2-42A73062CFD2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181FA0-580F-4CED-B918-A29F21919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117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AF8BBF1-0960-4F0E-BBD3-56792029CCDE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DB88-2C04-4BF8-8E11-7466C4E4EAF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753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BBF1-0960-4F0E-BBD3-56792029CCDE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DB88-2C04-4BF8-8E11-7466C4E4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19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BBF1-0960-4F0E-BBD3-56792029CCDE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DB88-2C04-4BF8-8E11-7466C4E4EAF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30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BBF1-0960-4F0E-BBD3-56792029CCDE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DB88-2C04-4BF8-8E11-7466C4E4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59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BBF1-0960-4F0E-BBD3-56792029CCDE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DB88-2C04-4BF8-8E11-7466C4E4EAF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957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BBF1-0960-4F0E-BBD3-56792029CCDE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DB88-2C04-4BF8-8E11-7466C4E4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020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BBF1-0960-4F0E-BBD3-56792029CCDE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DB88-2C04-4BF8-8E11-7466C4E4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83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BBF1-0960-4F0E-BBD3-56792029CCDE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DB88-2C04-4BF8-8E11-7466C4E4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67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BBF1-0960-4F0E-BBD3-56792029CCDE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DB88-2C04-4BF8-8E11-7466C4E4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21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BBF1-0960-4F0E-BBD3-56792029CCDE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DB88-2C04-4BF8-8E11-7466C4E4E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36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BBF1-0960-4F0E-BBD3-56792029CCDE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FDB88-2C04-4BF8-8E11-7466C4E4EAF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449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B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17DF1E68-0589-4AB3-A6BD-B973EB6370B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2017/5/12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E32D4240-BCF3-4973-A51B-7B4F8665E35F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354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  <p:sldLayoutId id="2147484007" r:id="rId2"/>
    <p:sldLayoutId id="2147484008" r:id="rId3"/>
    <p:sldLayoutId id="2147484009" r:id="rId4"/>
    <p:sldLayoutId id="2147484010" r:id="rId5"/>
    <p:sldLayoutId id="2147484011" r:id="rId6"/>
    <p:sldLayoutId id="2147484012" r:id="rId7"/>
    <p:sldLayoutId id="2147484013" r:id="rId8"/>
    <p:sldLayoutId id="2147484014" r:id="rId9"/>
    <p:sldLayoutId id="2147484015" r:id="rId10"/>
    <p:sldLayoutId id="2147484016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B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1"/>
            <a:ext cx="8915399" cy="795269"/>
          </a:xfrm>
        </p:spPr>
        <p:txBody>
          <a:bodyPr>
            <a:normAutofit/>
          </a:bodyPr>
          <a:lstStyle/>
          <a:p>
            <a:r>
              <a:rPr lang="en-US" dirty="0"/>
              <a:t>Fork and Potato: The RPG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585" y="4354360"/>
            <a:ext cx="5724793" cy="2503640"/>
          </a:xfrm>
        </p:spPr>
        <p:txBody>
          <a:bodyPr>
            <a:normAutofit/>
          </a:bodyPr>
          <a:lstStyle/>
          <a:p>
            <a:r>
              <a:rPr lang="en-US" sz="2000" b="1" dirty="0"/>
              <a:t>Group 37</a:t>
            </a:r>
          </a:p>
          <a:p>
            <a:r>
              <a:rPr lang="en-US" sz="2000" dirty="0"/>
              <a:t>Nick Milton</a:t>
            </a:r>
          </a:p>
          <a:p>
            <a:r>
              <a:rPr lang="en-US" sz="2000" dirty="0"/>
              <a:t>Stephanie Reed</a:t>
            </a:r>
          </a:p>
          <a:p>
            <a:r>
              <a:rPr lang="en-US" sz="2000" dirty="0"/>
              <a:t>Simon Chen</a:t>
            </a:r>
          </a:p>
          <a:p>
            <a:r>
              <a:rPr lang="en-US" sz="2000" dirty="0"/>
              <a:t>Adam </a:t>
            </a:r>
            <a:r>
              <a:rPr lang="en-US" sz="2000" dirty="0" smtClean="0"/>
              <a:t>Hsu</a:t>
            </a:r>
            <a:endParaRPr lang="en-US" sz="2000" dirty="0"/>
          </a:p>
          <a:p>
            <a:r>
              <a:rPr lang="en-US" sz="2000" dirty="0"/>
              <a:t>Sean </a:t>
            </a:r>
            <a:r>
              <a:rPr lang="en-US" sz="2000" dirty="0" err="1"/>
              <a:t>Miyaoka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167" y="1193628"/>
            <a:ext cx="286702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8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smtClean="0"/>
              <a:t>Adjustments to Sprint 2</a:t>
            </a:r>
            <a:endParaRPr lang="en-US" sz="4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830" y="585216"/>
            <a:ext cx="2004646" cy="20046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189785"/>
            <a:ext cx="12192000" cy="696351"/>
          </a:xfrm>
          <a:prstGeom prst="rect">
            <a:avLst/>
          </a:prstGeom>
          <a:solidFill>
            <a:srgbClr val="F1DD9E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176528" y="1981200"/>
            <a:ext cx="9720071" cy="4615543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Take forward incomplete tasks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Gameplay UI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Dialogue system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Make </a:t>
            </a:r>
            <a:r>
              <a:rPr lang="en-US" sz="2800" dirty="0" smtClean="0"/>
              <a:t>viewing on mobile </a:t>
            </a:r>
            <a:r>
              <a:rPr lang="en-US" sz="2800" dirty="0" smtClean="0"/>
              <a:t>number 1 </a:t>
            </a:r>
            <a:r>
              <a:rPr lang="en-US" sz="2800" dirty="0" smtClean="0"/>
              <a:t>priority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err="1"/>
              <a:t>S</a:t>
            </a:r>
            <a:r>
              <a:rPr lang="en-US" sz="2400" dirty="0" err="1" smtClean="0"/>
              <a:t>idescrolling</a:t>
            </a:r>
            <a:r>
              <a:rPr lang="en-US" sz="2400" dirty="0" smtClean="0"/>
              <a:t> speed may differ depending on display </a:t>
            </a:r>
            <a:r>
              <a:rPr lang="en-US" sz="2400" dirty="0" smtClean="0"/>
              <a:t>settings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Reconsider character animation method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Consider </a:t>
            </a:r>
            <a:r>
              <a:rPr lang="en-US" sz="2800" dirty="0" err="1"/>
              <a:t>facebook</a:t>
            </a:r>
            <a:r>
              <a:rPr lang="en-US" sz="2800" dirty="0"/>
              <a:t> login as option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9313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B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1613" y="5467650"/>
            <a:ext cx="8915399" cy="795269"/>
          </a:xfrm>
        </p:spPr>
        <p:txBody>
          <a:bodyPr>
            <a:normAutofit/>
          </a:bodyPr>
          <a:lstStyle/>
          <a:p>
            <a:r>
              <a:rPr lang="en-US" dirty="0"/>
              <a:t>Fork and Potato: The RPG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585" y="4354360"/>
            <a:ext cx="5724793" cy="2503640"/>
          </a:xfrm>
        </p:spPr>
        <p:txBody>
          <a:bodyPr>
            <a:normAutofit/>
          </a:bodyPr>
          <a:lstStyle/>
          <a:p>
            <a:r>
              <a:rPr lang="en-US" sz="2000" b="1" dirty="0"/>
              <a:t>Group 37</a:t>
            </a:r>
          </a:p>
          <a:p>
            <a:r>
              <a:rPr lang="en-US" sz="2000" dirty="0"/>
              <a:t>Nick Milton</a:t>
            </a:r>
          </a:p>
          <a:p>
            <a:r>
              <a:rPr lang="en-US" sz="2000" dirty="0"/>
              <a:t>Stephanie Reed</a:t>
            </a:r>
          </a:p>
          <a:p>
            <a:r>
              <a:rPr lang="en-US" sz="2000" dirty="0"/>
              <a:t>Simon Chen</a:t>
            </a:r>
          </a:p>
          <a:p>
            <a:r>
              <a:rPr lang="en-US" sz="2000" dirty="0"/>
              <a:t>Adam Shu</a:t>
            </a:r>
          </a:p>
          <a:p>
            <a:r>
              <a:rPr lang="en-US" sz="2000" dirty="0"/>
              <a:t>Sean </a:t>
            </a:r>
            <a:r>
              <a:rPr lang="en-US" sz="2000" dirty="0" err="1"/>
              <a:t>Miyaoka</a:t>
            </a:r>
            <a:endParaRPr lang="en-US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412901" y="1193629"/>
            <a:ext cx="8435662" cy="30912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 smtClean="0"/>
              <a:t>Demo &amp; Questions</a:t>
            </a:r>
            <a:endParaRPr lang="en-US" sz="8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167" y="1193628"/>
            <a:ext cx="286702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90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Educational RPG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6189785"/>
            <a:ext cx="12192000" cy="696351"/>
          </a:xfrm>
          <a:prstGeom prst="rect">
            <a:avLst/>
          </a:prstGeom>
          <a:solidFill>
            <a:srgbClr val="F1DD9E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143" y="1459626"/>
            <a:ext cx="3899179" cy="4457867"/>
          </a:xfr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1024128" y="1918952"/>
            <a:ext cx="6181015" cy="4390408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Font typeface="Wingdings" panose="05000000000000000000" pitchFamily="2" charset="2"/>
              <a:buChar char="v"/>
            </a:pPr>
            <a:r>
              <a:rPr lang="en-US" sz="2800" dirty="0" smtClean="0"/>
              <a:t>Automatic </a:t>
            </a:r>
            <a:r>
              <a:rPr lang="en-US" sz="2800" dirty="0" err="1"/>
              <a:t>sidescroller</a:t>
            </a:r>
            <a:r>
              <a:rPr lang="en-US" sz="2800" dirty="0"/>
              <a:t> where you choose a variety of food saving attacks or use items to prevent food going bad that you encounter. </a:t>
            </a:r>
            <a:endParaRPr lang="en-US" sz="2800" dirty="0" smtClean="0"/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US" sz="2800" dirty="0" smtClean="0"/>
              <a:t>Defeat </a:t>
            </a:r>
            <a:r>
              <a:rPr lang="en-US" sz="2800" dirty="0"/>
              <a:t>bosses by answering food waste questions.</a:t>
            </a:r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US" sz="2800" dirty="0"/>
              <a:t>Web app</a:t>
            </a:r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US" sz="2800" dirty="0" smtClean="0"/>
              <a:t>Target audience Children </a:t>
            </a:r>
            <a:r>
              <a:rPr lang="en-US" sz="2800" dirty="0"/>
              <a:t>8-12</a:t>
            </a:r>
          </a:p>
        </p:txBody>
      </p:sp>
      <p:sp>
        <p:nvSpPr>
          <p:cNvPr id="6" name="Oval 5"/>
          <p:cNvSpPr/>
          <p:nvPr/>
        </p:nvSpPr>
        <p:spPr>
          <a:xfrm>
            <a:off x="10058400" y="4520485"/>
            <a:ext cx="444321" cy="64394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120" y="3790353"/>
            <a:ext cx="895080" cy="89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24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smtClean="0"/>
              <a:t>Artwork and UI </a:t>
            </a:r>
            <a:r>
              <a:rPr lang="en-US" sz="4500" dirty="0" smtClean="0"/>
              <a:t>– Tasks Completed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6181015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1</a:t>
            </a:r>
            <a:r>
              <a:rPr lang="en-US" sz="3200" baseline="30000" dirty="0" smtClean="0"/>
              <a:t>st</a:t>
            </a:r>
            <a:r>
              <a:rPr lang="en-US" sz="3200" dirty="0" smtClean="0"/>
              <a:t> level artwork finished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F</a:t>
            </a:r>
            <a:r>
              <a:rPr lang="en-US" sz="2800" dirty="0" smtClean="0"/>
              <a:t>ull </a:t>
            </a:r>
            <a:r>
              <a:rPr lang="en-US" sz="2800" dirty="0"/>
              <a:t>player artwork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Full enemy artwork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Background artwork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Implemented login and create account overlay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200" dirty="0"/>
          </a:p>
          <a:p>
            <a:pPr lvl="1">
              <a:buFont typeface="Wingdings" panose="05000000000000000000" pitchFamily="2" charset="2"/>
              <a:buChar char="§"/>
            </a:pP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189785"/>
            <a:ext cx="12192000" cy="696351"/>
          </a:xfrm>
          <a:prstGeom prst="rect">
            <a:avLst/>
          </a:prstGeom>
          <a:solidFill>
            <a:srgbClr val="F1DD9E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467" y="1709224"/>
            <a:ext cx="3959919" cy="424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57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smtClean="0"/>
              <a:t>Artwork and UI </a:t>
            </a:r>
            <a:r>
              <a:rPr lang="en-US" sz="4500" dirty="0" smtClean="0"/>
              <a:t>– Tasks not </a:t>
            </a:r>
            <a:r>
              <a:rPr lang="en-US" sz="4500" dirty="0" smtClean="0"/>
              <a:t>Completed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Artwork not </a:t>
            </a:r>
            <a:r>
              <a:rPr lang="en-US" sz="3200" dirty="0" smtClean="0"/>
              <a:t>implemented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Menu screens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Level background needs to look like a perfect loop</a:t>
            </a:r>
            <a:endParaRPr lang="en-US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UI not implemented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F</a:t>
            </a:r>
            <a:r>
              <a:rPr lang="en-US" sz="2800" dirty="0" smtClean="0"/>
              <a:t>ull </a:t>
            </a:r>
            <a:r>
              <a:rPr lang="en-US" sz="2800" dirty="0"/>
              <a:t>character </a:t>
            </a:r>
            <a:r>
              <a:rPr lang="en-US" sz="2800" dirty="0" smtClean="0"/>
              <a:t>selection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Color scheme not fully implemented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Buttons and fonts need styling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Challenges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Animations </a:t>
            </a:r>
            <a:r>
              <a:rPr lang="en-US" sz="2800" dirty="0" smtClean="0"/>
              <a:t>had to be separated into </a:t>
            </a:r>
            <a:r>
              <a:rPr lang="en-US" sz="2800" dirty="0" smtClean="0"/>
              <a:t>frames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Animation issues </a:t>
            </a:r>
            <a:r>
              <a:rPr lang="en-US" sz="2800" dirty="0"/>
              <a:t>with displaying running character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8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0" y="6189785"/>
            <a:ext cx="12192000" cy="696351"/>
          </a:xfrm>
          <a:prstGeom prst="rect">
            <a:avLst/>
          </a:prstGeom>
          <a:solidFill>
            <a:srgbClr val="F1DD9E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820" y="1571222"/>
            <a:ext cx="3338279" cy="4144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84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smtClean="0"/>
              <a:t>Gameplay – Tasks Completed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08479"/>
            <a:ext cx="9720071" cy="48863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Core Mechanics</a:t>
            </a:r>
            <a:endParaRPr lang="en-US" sz="32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Basic functions for combat </a:t>
            </a:r>
            <a:r>
              <a:rPr lang="en-US" sz="2800" dirty="0" smtClean="0"/>
              <a:t>system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 smtClean="0"/>
              <a:t>Auto attack, items and skills </a:t>
            </a:r>
            <a:r>
              <a:rPr lang="en-US" sz="2400" dirty="0" smtClean="0"/>
              <a:t>added</a:t>
            </a:r>
            <a:endParaRPr lang="en-US" sz="24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Added </a:t>
            </a:r>
            <a:r>
              <a:rPr lang="en-US" sz="2800" dirty="0"/>
              <a:t>core gameplay </a:t>
            </a:r>
            <a:r>
              <a:rPr lang="en-US" sz="2800" dirty="0" smtClean="0"/>
              <a:t>loop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 smtClean="0"/>
              <a:t>Collision mechanic added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Added boss and quiz section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P</a:t>
            </a:r>
            <a:r>
              <a:rPr lang="en-US" sz="2800" dirty="0" smtClean="0"/>
              <a:t>laceholder </a:t>
            </a:r>
            <a:r>
              <a:rPr lang="en-US" sz="2800" dirty="0"/>
              <a:t>level is fully </a:t>
            </a:r>
            <a:r>
              <a:rPr lang="en-US" sz="2800" dirty="0" smtClean="0"/>
              <a:t>functional</a:t>
            </a:r>
            <a:endParaRPr lang="en-US" sz="2800" dirty="0"/>
          </a:p>
          <a:p>
            <a:pPr lvl="1">
              <a:buFont typeface="Wingdings" panose="05000000000000000000" pitchFamily="2" charset="2"/>
              <a:buChar char="§"/>
            </a:pPr>
            <a:endParaRPr lang="en-US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131" y="614834"/>
            <a:ext cx="2004646" cy="20046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189785"/>
            <a:ext cx="12192000" cy="696351"/>
          </a:xfrm>
          <a:prstGeom prst="rect">
            <a:avLst/>
          </a:prstGeom>
          <a:solidFill>
            <a:srgbClr val="F1DD9E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09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smtClean="0"/>
              <a:t>Gameplay - Tasks not Completed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08479"/>
            <a:ext cx="9720071" cy="48863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Mechanics not implemented yet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Defeat/Victory Overlay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No pause menu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No exit from gameplay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Gameplay </a:t>
            </a:r>
            <a:r>
              <a:rPr lang="en-US" sz="2800" dirty="0" smtClean="0"/>
              <a:t>dialogue </a:t>
            </a:r>
            <a:r>
              <a:rPr lang="en-US" sz="2800" dirty="0"/>
              <a:t>functions </a:t>
            </a:r>
            <a:endParaRPr lang="en-US" sz="2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Challenges</a:t>
            </a:r>
            <a:endParaRPr lang="en-US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Not enough detail on gameplay mechanics </a:t>
            </a:r>
            <a:r>
              <a:rPr lang="en-US" sz="2800" dirty="0" smtClean="0"/>
              <a:t>document</a:t>
            </a:r>
            <a:endParaRPr lang="en-US" sz="28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Changed to a collision based </a:t>
            </a:r>
            <a:r>
              <a:rPr lang="en-US" sz="2800" dirty="0" smtClean="0"/>
              <a:t>mechanic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830" y="585216"/>
            <a:ext cx="2004646" cy="20046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189785"/>
            <a:ext cx="12192000" cy="696351"/>
          </a:xfrm>
          <a:prstGeom prst="rect">
            <a:avLst/>
          </a:prstGeom>
          <a:solidFill>
            <a:srgbClr val="F1DD9E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79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smtClean="0"/>
              <a:t>Database – Tasks Completed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3"/>
            <a:ext cx="9720071" cy="435951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A database with a sufficient number of trivia </a:t>
            </a:r>
            <a:r>
              <a:rPr lang="en-US" sz="2800" dirty="0" smtClean="0"/>
              <a:t>questions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Researched and created 25 questions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Formatted questions into multiple choice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Created a JSON file and imported the questions to firebase</a:t>
            </a: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D</a:t>
            </a:r>
            <a:r>
              <a:rPr lang="en-US" sz="2800" dirty="0" smtClean="0"/>
              <a:t>atabase functions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Worked out how to save and retrieve 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Enough functionality to enable game mechanics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830" y="585216"/>
            <a:ext cx="2004646" cy="20046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189785"/>
            <a:ext cx="12192000" cy="696351"/>
          </a:xfrm>
          <a:prstGeom prst="rect">
            <a:avLst/>
          </a:prstGeom>
          <a:solidFill>
            <a:srgbClr val="F1DD9E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40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smtClean="0"/>
              <a:t>Database – Tasks not Complete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28800"/>
            <a:ext cx="9720071" cy="461554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Level 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Enter enemy stats in database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Setup character level progress and item objects</a:t>
            </a: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Account registration and login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Challenges</a:t>
            </a:r>
            <a:endParaRPr lang="en-US" sz="28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New to </a:t>
            </a:r>
            <a:r>
              <a:rPr lang="en-US" sz="2400" dirty="0" smtClean="0"/>
              <a:t>firebase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Connection problems solved with </a:t>
            </a:r>
            <a:r>
              <a:rPr lang="en-US" sz="2400" dirty="0"/>
              <a:t>correct version of the firebase library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800" dirty="0" smtClean="0"/>
          </a:p>
          <a:p>
            <a:pPr marL="128016" lvl="1" indent="0">
              <a:buNone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830" y="585216"/>
            <a:ext cx="2004646" cy="20046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189785"/>
            <a:ext cx="12192000" cy="696351"/>
          </a:xfrm>
          <a:prstGeom prst="rect">
            <a:avLst/>
          </a:prstGeom>
          <a:solidFill>
            <a:srgbClr val="F1DD9E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79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smtClean="0"/>
              <a:t>Weekly Challenge - Affiliates page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5808373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Fully Complete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Made use of the shared google doc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Had to change our site map, created a link from the home page that goes to a new affiliate </a:t>
            </a:r>
            <a:r>
              <a:rPr lang="en-US" sz="2400" dirty="0" smtClean="0"/>
              <a:t>page</a:t>
            </a:r>
            <a:endParaRPr lang="en-US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0" y="6189785"/>
            <a:ext cx="12192000" cy="696351"/>
          </a:xfrm>
          <a:prstGeom prst="rect">
            <a:avLst/>
          </a:prstGeom>
          <a:solidFill>
            <a:srgbClr val="F1DD9E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502" y="2084832"/>
            <a:ext cx="3189492" cy="375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26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F1DD9E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818</TotalTime>
  <Words>380</Words>
  <Application>Microsoft Office PowerPoint</Application>
  <PresentationFormat>Widescreen</PresentationFormat>
  <Paragraphs>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微軟正黑體</vt:lpstr>
      <vt:lpstr>Calibri</vt:lpstr>
      <vt:lpstr>Tw Cen MT</vt:lpstr>
      <vt:lpstr>Tw Cen MT Condensed</vt:lpstr>
      <vt:lpstr>Wingdings</vt:lpstr>
      <vt:lpstr>Wingdings 3</vt:lpstr>
      <vt:lpstr>Integral</vt:lpstr>
      <vt:lpstr>Fork and Potato: The RPG</vt:lpstr>
      <vt:lpstr>Educational RPG</vt:lpstr>
      <vt:lpstr>Artwork and UI – Tasks Completed</vt:lpstr>
      <vt:lpstr>Artwork and UI – Tasks not Completed</vt:lpstr>
      <vt:lpstr>Gameplay – Tasks Completed</vt:lpstr>
      <vt:lpstr>Gameplay - Tasks not Completed</vt:lpstr>
      <vt:lpstr>Database – Tasks Completed</vt:lpstr>
      <vt:lpstr>Database – Tasks not Complete</vt:lpstr>
      <vt:lpstr>Weekly Challenge - Affiliates page</vt:lpstr>
      <vt:lpstr>Adjustments to Sprint 2</vt:lpstr>
      <vt:lpstr>Fork and Potato: The RPG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Fork and Potato: The RPG</dc:title>
  <dc:creator>NICK</dc:creator>
  <cp:lastModifiedBy>NICK</cp:lastModifiedBy>
  <cp:revision>71</cp:revision>
  <dcterms:created xsi:type="dcterms:W3CDTF">2017-05-03T22:23:19Z</dcterms:created>
  <dcterms:modified xsi:type="dcterms:W3CDTF">2017-05-12T17:12:20Z</dcterms:modified>
</cp:coreProperties>
</file>