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4"/>
  </p:notesMasterIdLst>
  <p:sldIdLst>
    <p:sldId id="256" r:id="rId2"/>
    <p:sldId id="259" r:id="rId3"/>
    <p:sldId id="272" r:id="rId4"/>
    <p:sldId id="271" r:id="rId5"/>
    <p:sldId id="274" r:id="rId6"/>
    <p:sldId id="273" r:id="rId7"/>
    <p:sldId id="275" r:id="rId8"/>
    <p:sldId id="276" r:id="rId9"/>
    <p:sldId id="278" r:id="rId10"/>
    <p:sldId id="280" r:id="rId11"/>
    <p:sldId id="27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B45"/>
    <a:srgbClr val="F1DD9E"/>
    <a:srgbClr val="FFEDB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bcitdev.com/A00863917/G37/index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</a:t>
            </a:r>
            <a:r>
              <a:rPr lang="en-US" sz="2000" dirty="0" smtClean="0"/>
              <a:t>Hsu</a:t>
            </a:r>
            <a:endParaRPr lang="en-US" sz="2000" dirty="0"/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Adjustments to Sprint 2</a:t>
            </a:r>
            <a:endParaRPr lang="en-US"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76528" y="1981200"/>
            <a:ext cx="9720071" cy="4615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Take forward incomplete tasks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Change from database login to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</a:t>
            </a:r>
            <a:r>
              <a:rPr lang="en-US" sz="2800" dirty="0" smtClean="0"/>
              <a:t>login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Make viewing on mobile a 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S</a:t>
            </a:r>
            <a:r>
              <a:rPr lang="en-US" sz="2400" dirty="0" err="1" smtClean="0"/>
              <a:t>idescrolling</a:t>
            </a:r>
            <a:r>
              <a:rPr lang="en-US" sz="2400" dirty="0" smtClean="0"/>
              <a:t> speed may differ depending on display settings</a:t>
            </a:r>
            <a:endParaRPr lang="en-US" sz="2400" dirty="0" smtClean="0"/>
          </a:p>
          <a:p>
            <a:pPr marL="128016" lvl="1" indent="0">
              <a:buFont typeface="Wingdings 3" pitchFamily="18" charset="2"/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1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Demonstration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615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128016" lvl="1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76528" y="1981200"/>
            <a:ext cx="9720071" cy="4615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800" u="sng" dirty="0" smtClean="0">
              <a:hlinkClick r:id="rId3" tooltip="http://students.bcitdev.com/A00863917/G37/index.htm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u="sng" dirty="0">
              <a:hlinkClick r:id="rId3" tooltip="http://students.bcitdev.com/A00863917/G37/index.html"/>
            </a:endParaRPr>
          </a:p>
          <a:p>
            <a:pPr marL="0" indent="0">
              <a:buNone/>
            </a:pPr>
            <a:endParaRPr lang="en-US" sz="2800" u="sng" dirty="0">
              <a:hlinkClick r:id="rId3" tooltip="http://students.bcitdev.com/A00863917/G37/index.html"/>
            </a:endParaRPr>
          </a:p>
          <a:p>
            <a:r>
              <a:rPr lang="en-US" sz="2800" u="sng" dirty="0" smtClean="0">
                <a:hlinkClick r:id="rId3" tooltip="http://students.bcitdev.com/A00863917/G37/index.html"/>
              </a:rPr>
              <a:t>http</a:t>
            </a:r>
            <a:r>
              <a:rPr lang="en-US" sz="2800" u="sng" dirty="0">
                <a:hlinkClick r:id="rId3" tooltip="http://students.bcitdev.com/A00863917/G37/index.html"/>
              </a:rPr>
              <a:t>://students.bcitdev.com/A00863917/G37/index.html</a:t>
            </a:r>
            <a:endParaRPr lang="en-US" sz="2800" dirty="0" smtClean="0"/>
          </a:p>
          <a:p>
            <a:pPr marL="128016" lvl="1" indent="0">
              <a:buFont typeface="Wingdings 3" pitchFamily="18" charset="2"/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3" y="5467650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Shu</a:t>
            </a:r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6204" y="1193629"/>
            <a:ext cx="8915399" cy="795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RPG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43" y="1459626"/>
            <a:ext cx="3899179" cy="4457867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24128" y="1918952"/>
            <a:ext cx="6181015" cy="43904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Automatic </a:t>
            </a:r>
            <a:r>
              <a:rPr lang="en-US" sz="2800" dirty="0" err="1"/>
              <a:t>sidescroller</a:t>
            </a:r>
            <a:r>
              <a:rPr lang="en-US" sz="2800" dirty="0"/>
              <a:t> where you choose a variety of food saving attacks or use items to prevent food going bad that you encounter. </a:t>
            </a:r>
            <a:endParaRPr lang="en-US" sz="2800" dirty="0" smtClean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Defeat </a:t>
            </a:r>
            <a:r>
              <a:rPr lang="en-US" sz="2800" dirty="0"/>
              <a:t>bosses by answering food waste questions.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/>
              <a:t>Web app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Target audience Children </a:t>
            </a:r>
            <a:r>
              <a:rPr lang="en-US" sz="2800" dirty="0"/>
              <a:t>8-12</a:t>
            </a:r>
          </a:p>
        </p:txBody>
      </p:sp>
      <p:sp>
        <p:nvSpPr>
          <p:cNvPr id="6" name="Oval 5"/>
          <p:cNvSpPr/>
          <p:nvPr/>
        </p:nvSpPr>
        <p:spPr>
          <a:xfrm>
            <a:off x="10058400" y="4520485"/>
            <a:ext cx="444321" cy="6439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20" y="3790353"/>
            <a:ext cx="895080" cy="8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Weekly Challenge - Affiliates page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Fully Complete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Made use of the shared google doc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Had to change our site map, created a link from the home page that goes to a new affiliate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&lt;insert affiliate page here&gt;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Artwork 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18101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</a:t>
            </a:r>
            <a:r>
              <a:rPr lang="en-US" sz="3200" dirty="0" smtClean="0"/>
              <a:t>level artwork </a:t>
            </a:r>
            <a:r>
              <a:rPr lang="en-US" sz="3200" dirty="0" smtClean="0"/>
              <a:t>finished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Implement </a:t>
            </a:r>
            <a:r>
              <a:rPr lang="en-US" sz="2800" dirty="0"/>
              <a:t>full player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enemy </a:t>
            </a:r>
            <a:r>
              <a:rPr lang="en-US" sz="2800" dirty="0" smtClean="0"/>
              <a:t>artwork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03" y="1534844"/>
            <a:ext cx="4697750" cy="46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Artwork – Tasks not </a:t>
            </a:r>
            <a:r>
              <a:rPr lang="en-US" sz="4500" dirty="0" err="1" smtClean="0"/>
              <a:t>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Artwork not implemented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Implement </a:t>
            </a:r>
            <a:r>
              <a:rPr lang="en-US" sz="2800" dirty="0"/>
              <a:t>full defeat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character selection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start screen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main menu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registration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login </a:t>
            </a:r>
            <a:r>
              <a:rPr lang="en-US" sz="2800" dirty="0" smtClean="0"/>
              <a:t>artwork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Animations had to be separated into frames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09" y="332701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Gameplay 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8479"/>
            <a:ext cx="9720071" cy="4886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G</a:t>
            </a:r>
            <a:r>
              <a:rPr lang="en-US" sz="3200" dirty="0" smtClean="0"/>
              <a:t>ameplay mechanics </a:t>
            </a:r>
            <a:r>
              <a:rPr lang="en-US" sz="3200" dirty="0" smtClean="0"/>
              <a:t>implemented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Basic functions for combat </a:t>
            </a:r>
            <a:r>
              <a:rPr lang="en-US" sz="2800" dirty="0" smtClean="0"/>
              <a:t>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Added </a:t>
            </a:r>
            <a:r>
              <a:rPr lang="en-US" sz="2800" dirty="0"/>
              <a:t>core gameplay </a:t>
            </a:r>
            <a:r>
              <a:rPr lang="en-US" sz="2800" dirty="0" smtClean="0"/>
              <a:t>loop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Added boss and quiz section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P</a:t>
            </a:r>
            <a:r>
              <a:rPr lang="en-US" sz="2800" dirty="0" smtClean="0"/>
              <a:t>laceholder </a:t>
            </a:r>
            <a:r>
              <a:rPr lang="en-US" sz="2800" dirty="0"/>
              <a:t>level is fully functional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Gameplay - Tasks not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8479"/>
            <a:ext cx="9720071" cy="4886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Mechanics not implemented yet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Defeat </a:t>
            </a:r>
            <a:r>
              <a:rPr lang="en-US" sz="2800" dirty="0"/>
              <a:t>Overlay </a:t>
            </a:r>
            <a:r>
              <a:rPr lang="en-US" sz="2800" dirty="0" err="1"/>
              <a:t>javascript</a:t>
            </a:r>
            <a:r>
              <a:rPr lang="en-US" sz="2800" dirty="0"/>
              <a:t> functionality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Gameplay </a:t>
            </a:r>
            <a:r>
              <a:rPr lang="en-US" sz="2800" dirty="0" smtClean="0"/>
              <a:t>dialogue </a:t>
            </a:r>
            <a:r>
              <a:rPr lang="en-US" sz="2800" dirty="0"/>
              <a:t>functions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Gameplay dialogue implemented with </a:t>
            </a:r>
            <a:r>
              <a:rPr lang="en-US" sz="2800" dirty="0" smtClean="0"/>
              <a:t>placeholder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Challenges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Not enough detail on gameplay </a:t>
            </a:r>
            <a:r>
              <a:rPr lang="en-US" sz="2800" dirty="0" smtClean="0"/>
              <a:t>mechanics description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Needed to write a gameplay design document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Database 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9720071" cy="4359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 database with a sufficient number of trivia </a:t>
            </a:r>
            <a:r>
              <a:rPr lang="en-US" sz="2800" dirty="0" smtClean="0"/>
              <a:t>questions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Researched and created 25 questions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Formatted questions into multiple choice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Created a JSON file and imported the questions to firebase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</a:t>
            </a:r>
            <a:r>
              <a:rPr lang="en-US" sz="2800" dirty="0" smtClean="0"/>
              <a:t>atabase </a:t>
            </a:r>
            <a:r>
              <a:rPr lang="en-US" sz="2800" dirty="0" smtClean="0"/>
              <a:t>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Worked out how to save and retrieve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Enough functionality to enable game mechanics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Database – Tasks not Complete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615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Level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Enter enemy stats in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Setup character level progress and item objects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Account registration and login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Code </a:t>
            </a:r>
            <a:r>
              <a:rPr lang="en-US" sz="2400" dirty="0" err="1"/>
              <a:t>javascript</a:t>
            </a:r>
            <a:r>
              <a:rPr lang="en-US" sz="2400" dirty="0"/>
              <a:t> for user registration page to </a:t>
            </a:r>
            <a:r>
              <a:rPr lang="en-US" sz="2400" dirty="0" smtClean="0"/>
              <a:t>firebase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Javascript</a:t>
            </a:r>
            <a:r>
              <a:rPr lang="en-US" sz="2400" dirty="0"/>
              <a:t> for user </a:t>
            </a:r>
            <a:r>
              <a:rPr lang="en-US" sz="2400" dirty="0" smtClean="0"/>
              <a:t>login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New to </a:t>
            </a:r>
            <a:r>
              <a:rPr lang="en-US" sz="2400" dirty="0" smtClean="0"/>
              <a:t>firebase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Need to use the correct version of the firebase library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128016" lvl="1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1DD9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735</TotalTime>
  <Words>370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微軟正黑體</vt:lpstr>
      <vt:lpstr>Calibri</vt:lpstr>
      <vt:lpstr>Tw Cen MT</vt:lpstr>
      <vt:lpstr>Tw Cen MT Condensed</vt:lpstr>
      <vt:lpstr>Wingdings</vt:lpstr>
      <vt:lpstr>Wingdings 3</vt:lpstr>
      <vt:lpstr>Integral</vt:lpstr>
      <vt:lpstr>Fork and Potato: The RPG</vt:lpstr>
      <vt:lpstr>Educational RPG</vt:lpstr>
      <vt:lpstr>Weekly Challenge - Affiliates page</vt:lpstr>
      <vt:lpstr>Artwork – Tasks Completed</vt:lpstr>
      <vt:lpstr>Artwork – Tasks not COmpleted</vt:lpstr>
      <vt:lpstr>Gameplay – Tasks Completed</vt:lpstr>
      <vt:lpstr>Gameplay - Tasks not Completed</vt:lpstr>
      <vt:lpstr>Database – Tasks Completed</vt:lpstr>
      <vt:lpstr>Database – Tasks not Complete</vt:lpstr>
      <vt:lpstr>Adjustments to Sprint 2</vt:lpstr>
      <vt:lpstr>Demonstration</vt:lpstr>
      <vt:lpstr>Fork and Potato: The RPG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NICK</cp:lastModifiedBy>
  <cp:revision>62</cp:revision>
  <dcterms:created xsi:type="dcterms:W3CDTF">2017-05-03T22:23:19Z</dcterms:created>
  <dcterms:modified xsi:type="dcterms:W3CDTF">2017-05-12T03:18:35Z</dcterms:modified>
</cp:coreProperties>
</file>