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nZ49kq1_YZCuGVycRuumZQk1kMk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  <p:sldId id="260" r:id="rId9"/>
    <p:sldId id="267" r:id="rId10"/>
    <p:sldId id="266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B45"/>
    <a:srgbClr val="F1DD9E"/>
    <a:srgbClr val="FFEDB3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9D185-BD0B-4F6A-ACA2-42A73062CFD2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81FA0-580F-4CED-B918-A29F21919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17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81FA0-580F-4CED-B918-A29F21919F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64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AF8BBF1-0960-4F0E-BBD3-56792029CCD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75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1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30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5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95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2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8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6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2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3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44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B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7DF1E68-0589-4AB3-A6BD-B973EB6370B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E32D4240-BCF3-4973-A51B-7B4F8665E35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35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gif"/><Relationship Id="rId3" Type="http://schemas.openxmlformats.org/officeDocument/2006/relationships/image" Target="../media/image4.gif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gif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nZ49kq1_YZCuGVycRuumZQk1kMk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B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795269"/>
          </a:xfrm>
        </p:spPr>
        <p:txBody>
          <a:bodyPr>
            <a:normAutofit/>
          </a:bodyPr>
          <a:lstStyle/>
          <a:p>
            <a:r>
              <a:rPr lang="en-US" dirty="0" smtClean="0"/>
              <a:t>Fork and Potato: The RPG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585" y="4354360"/>
            <a:ext cx="5724793" cy="250364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Group 37</a:t>
            </a:r>
          </a:p>
          <a:p>
            <a:r>
              <a:rPr lang="en-US" sz="2000" dirty="0" smtClean="0"/>
              <a:t>Nick Milton</a:t>
            </a:r>
          </a:p>
          <a:p>
            <a:r>
              <a:rPr lang="en-US" sz="2000" dirty="0" smtClean="0"/>
              <a:t>Stephanie Reed</a:t>
            </a:r>
          </a:p>
          <a:p>
            <a:r>
              <a:rPr lang="en-US" sz="2000" dirty="0" smtClean="0"/>
              <a:t>Simon Chen</a:t>
            </a:r>
          </a:p>
          <a:p>
            <a:r>
              <a:rPr lang="en-US" sz="2000" dirty="0" smtClean="0"/>
              <a:t>Adam Shu</a:t>
            </a:r>
          </a:p>
          <a:p>
            <a:r>
              <a:rPr lang="en-US" sz="2000" dirty="0" smtClean="0"/>
              <a:t>Sean </a:t>
            </a:r>
            <a:r>
              <a:rPr lang="en-US" sz="2000" dirty="0" err="1" smtClean="0"/>
              <a:t>Miyaoka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468" y="1193629"/>
            <a:ext cx="28670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81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089" y="2084832"/>
            <a:ext cx="5738905" cy="4076817"/>
          </a:xfrm>
        </p:spPr>
      </p:pic>
      <p:sp>
        <p:nvSpPr>
          <p:cNvPr id="4" name="TextBox 3"/>
          <p:cNvSpPr txBox="1"/>
          <p:nvPr/>
        </p:nvSpPr>
        <p:spPr>
          <a:xfrm>
            <a:off x="0" y="6161649"/>
            <a:ext cx="12192000" cy="69635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7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964193" y="4007473"/>
            <a:ext cx="6612303" cy="2884120"/>
          </a:xfrm>
          <a:prstGeom prst="rect">
            <a:avLst/>
          </a:prstGeom>
          <a:solidFill>
            <a:srgbClr val="2A3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Rectangle 13"/>
          <p:cNvSpPr/>
          <p:nvPr/>
        </p:nvSpPr>
        <p:spPr>
          <a:xfrm>
            <a:off x="2926061" y="4059580"/>
            <a:ext cx="3352376" cy="14245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/>
              <a:t>EAT</a:t>
            </a:r>
            <a:endParaRPr lang="zh-TW" altLang="en-US" dirty="0"/>
          </a:p>
        </p:txBody>
      </p:sp>
      <p:sp>
        <p:nvSpPr>
          <p:cNvPr id="33" name="Rectangle 32"/>
          <p:cNvSpPr/>
          <p:nvPr/>
        </p:nvSpPr>
        <p:spPr>
          <a:xfrm>
            <a:off x="6281868" y="4064108"/>
            <a:ext cx="3297908" cy="14245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/>
              <a:t>SKILL</a:t>
            </a:r>
            <a:endParaRPr lang="zh-TW" altLang="en-US" dirty="0"/>
          </a:p>
        </p:txBody>
      </p:sp>
      <p:sp>
        <p:nvSpPr>
          <p:cNvPr id="37" name="Rectangle 36"/>
          <p:cNvSpPr/>
          <p:nvPr/>
        </p:nvSpPr>
        <p:spPr>
          <a:xfrm>
            <a:off x="2935089" y="5479471"/>
            <a:ext cx="2231997" cy="14245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/>
              <a:t>Item1</a:t>
            </a:r>
            <a:endParaRPr lang="zh-TW" altLang="en-US" dirty="0"/>
          </a:p>
        </p:txBody>
      </p:sp>
      <p:sp>
        <p:nvSpPr>
          <p:cNvPr id="40" name="Rectangle 39"/>
          <p:cNvSpPr/>
          <p:nvPr/>
        </p:nvSpPr>
        <p:spPr>
          <a:xfrm>
            <a:off x="5149148" y="5487177"/>
            <a:ext cx="2231997" cy="14245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/>
              <a:t>Item1</a:t>
            </a:r>
            <a:endParaRPr lang="zh-TW" altLang="en-US" dirty="0"/>
          </a:p>
        </p:txBody>
      </p:sp>
      <p:sp>
        <p:nvSpPr>
          <p:cNvPr id="41" name="Rectangle 40"/>
          <p:cNvSpPr/>
          <p:nvPr/>
        </p:nvSpPr>
        <p:spPr>
          <a:xfrm>
            <a:off x="7344956" y="5479471"/>
            <a:ext cx="2231997" cy="14245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/>
              <a:t>Item1</a:t>
            </a:r>
            <a:endParaRPr lang="zh-TW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2964193" y="25250"/>
            <a:ext cx="6612303" cy="400908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57283" y="26748"/>
            <a:ext cx="31823111" cy="40247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601" y="2507230"/>
            <a:ext cx="990958" cy="9909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37041" y="2202052"/>
            <a:ext cx="1589706" cy="158970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27171" y="2658491"/>
            <a:ext cx="1702363" cy="10639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52794" y="2532065"/>
            <a:ext cx="1877606" cy="117350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188" y="1852695"/>
            <a:ext cx="3000736" cy="225311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128" y="1463293"/>
            <a:ext cx="2162770" cy="2162770"/>
          </a:xfrm>
          <a:prstGeom prst="rect">
            <a:avLst/>
          </a:prstGeom>
        </p:spPr>
      </p:pic>
      <p:sp>
        <p:nvSpPr>
          <p:cNvPr id="24" name="Speech Bubble: Rectangle with Corners Rounded 23"/>
          <p:cNvSpPr/>
          <p:nvPr/>
        </p:nvSpPr>
        <p:spPr>
          <a:xfrm>
            <a:off x="3251200" y="15236"/>
            <a:ext cx="5689599" cy="1185732"/>
          </a:xfrm>
          <a:prstGeom prst="wedgeRoundRectCallout">
            <a:avLst>
              <a:gd name="adj1" fmla="val 31621"/>
              <a:gd name="adj2" fmla="val 6850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HAHAHAHA</a:t>
            </a:r>
            <a:r>
              <a:rPr lang="zh-TW" altLang="en-US" sz="2400" dirty="0"/>
              <a:t>，</a:t>
            </a:r>
            <a:r>
              <a:rPr lang="en-US" altLang="zh-TW" sz="2400" dirty="0"/>
              <a:t>I’m Master Potato.</a:t>
            </a:r>
          </a:p>
          <a:p>
            <a:pPr algn="ctr"/>
            <a:r>
              <a:rPr lang="en-US" altLang="zh-TW" sz="2400" dirty="0"/>
              <a:t>No</a:t>
            </a:r>
            <a:r>
              <a:rPr lang="zh-TW" altLang="en-US" sz="2400" dirty="0"/>
              <a:t> </a:t>
            </a:r>
            <a:r>
              <a:rPr lang="en-US" altLang="zh-TW" sz="2400" dirty="0"/>
              <a:t>one</a:t>
            </a:r>
            <a:r>
              <a:rPr lang="zh-TW" altLang="en-US" sz="2400" dirty="0"/>
              <a:t> </a:t>
            </a:r>
            <a:r>
              <a:rPr lang="en-US" altLang="zh-TW" sz="2400" dirty="0"/>
              <a:t>can</a:t>
            </a:r>
            <a:r>
              <a:rPr lang="zh-TW" altLang="en-US" sz="2400" dirty="0"/>
              <a:t> </a:t>
            </a:r>
            <a:r>
              <a:rPr lang="en-US" altLang="zh-TW" sz="2400" dirty="0"/>
              <a:t>stop</a:t>
            </a:r>
            <a:r>
              <a:rPr lang="zh-TW" altLang="en-US" sz="2400" dirty="0"/>
              <a:t> </a:t>
            </a:r>
            <a:r>
              <a:rPr lang="en-US" altLang="zh-TW" sz="2400" dirty="0"/>
              <a:t>me</a:t>
            </a:r>
            <a:r>
              <a:rPr lang="zh-TW" altLang="en-US" sz="2400" dirty="0"/>
              <a:t> </a:t>
            </a:r>
            <a:r>
              <a:rPr lang="en-US" altLang="zh-TW" sz="2400" dirty="0"/>
              <a:t>from</a:t>
            </a:r>
            <a:r>
              <a:rPr lang="zh-TW" altLang="en-US" sz="2400" dirty="0"/>
              <a:t> </a:t>
            </a:r>
            <a:r>
              <a:rPr lang="en-US" altLang="zh-TW" sz="2400" dirty="0"/>
              <a:t>becoming</a:t>
            </a:r>
            <a:r>
              <a:rPr lang="zh-TW" altLang="en-US" sz="2400" dirty="0"/>
              <a:t> </a:t>
            </a:r>
            <a:r>
              <a:rPr lang="en-US" altLang="zh-TW" sz="2400" dirty="0"/>
              <a:t>a</a:t>
            </a:r>
            <a:r>
              <a:rPr lang="zh-TW" altLang="en-US" sz="2400" dirty="0"/>
              <a:t> </a:t>
            </a:r>
            <a:r>
              <a:rPr lang="en-US" altLang="zh-TW" sz="2400" dirty="0"/>
              <a:t>tree!!!</a:t>
            </a:r>
            <a:endParaRPr lang="zh-TW" altLang="en-US" sz="1400" dirty="0"/>
          </a:p>
        </p:txBody>
      </p:sp>
      <p:sp>
        <p:nvSpPr>
          <p:cNvPr id="26" name="Speech Bubble: Rectangle with Corners Rounded 25"/>
          <p:cNvSpPr/>
          <p:nvPr/>
        </p:nvSpPr>
        <p:spPr>
          <a:xfrm>
            <a:off x="3251200" y="26748"/>
            <a:ext cx="5689599" cy="1174219"/>
          </a:xfrm>
          <a:prstGeom prst="wedgeRoundRectCallout">
            <a:avLst>
              <a:gd name="adj1" fmla="val 32325"/>
              <a:gd name="adj2" fmla="val 7065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/>
              <a:t>      Not even YOU ! </a:t>
            </a:r>
          </a:p>
          <a:p>
            <a:r>
              <a:rPr lang="en-US" altLang="zh-TW" sz="2000" dirty="0"/>
              <a:t>	Because you don’t know the following question!</a:t>
            </a:r>
          </a:p>
        </p:txBody>
      </p:sp>
      <p:sp>
        <p:nvSpPr>
          <p:cNvPr id="27" name="Arrow: Striped Right 26"/>
          <p:cNvSpPr/>
          <p:nvPr/>
        </p:nvSpPr>
        <p:spPr>
          <a:xfrm>
            <a:off x="8132200" y="1026904"/>
            <a:ext cx="551866" cy="26062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Arrow: Striped Right 27"/>
          <p:cNvSpPr/>
          <p:nvPr/>
        </p:nvSpPr>
        <p:spPr>
          <a:xfrm>
            <a:off x="8118312" y="1030299"/>
            <a:ext cx="570474" cy="269408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Rectangle 28"/>
          <p:cNvSpPr/>
          <p:nvPr/>
        </p:nvSpPr>
        <p:spPr>
          <a:xfrm>
            <a:off x="3249564" y="28810"/>
            <a:ext cx="5689600" cy="14364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How do you PREVENT potatoes from sprouting ??</a:t>
            </a:r>
            <a:endParaRPr lang="zh-TW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303" y="90738"/>
            <a:ext cx="560193" cy="5601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565829" y="1"/>
            <a:ext cx="262617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Rectangle 41"/>
          <p:cNvSpPr/>
          <p:nvPr/>
        </p:nvSpPr>
        <p:spPr>
          <a:xfrm>
            <a:off x="6260098" y="4056854"/>
            <a:ext cx="3297908" cy="1424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>
                <a:solidFill>
                  <a:schemeClr val="tx1"/>
                </a:solidFill>
              </a:rPr>
              <a:t>SKILL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81303" y="4051683"/>
            <a:ext cx="3286823" cy="14203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Put it in a dark place, keep it wet.</a:t>
            </a:r>
            <a:endParaRPr lang="zh-TW" alt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2935090" y="4046598"/>
            <a:ext cx="3351566" cy="14252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Put it in a dark place, keep it wet.</a:t>
            </a:r>
            <a:endParaRPr lang="zh-TW" alt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2927171" y="5475373"/>
            <a:ext cx="3351417" cy="14252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Put it in newspaper, keep it dry.</a:t>
            </a:r>
            <a:endParaRPr lang="zh-TW" alt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6279698" y="5472661"/>
            <a:ext cx="3285216" cy="14252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Put it into your mouth, just keep it.</a:t>
            </a:r>
            <a:endParaRPr lang="zh-TW" alt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14514" y="0"/>
            <a:ext cx="295164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3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6" presetClass="entr" presetSubtype="32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xit" presetSubtype="32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6" grpId="0" animBg="1"/>
      <p:bldP spid="26" grpId="1" animBg="1"/>
      <p:bldP spid="27" grpId="0" animBg="1"/>
      <p:bldP spid="28" grpId="0" animBg="1"/>
      <p:bldP spid="28" grpId="1" animBg="1"/>
      <p:bldP spid="28" grpId="2" animBg="1"/>
      <p:bldP spid="29" grpId="0" animBg="1"/>
      <p:bldP spid="42" grpId="0" animBg="1"/>
      <p:bldP spid="42" grpId="1" animBg="1"/>
      <p:bldP spid="12" grpId="0" animBg="1"/>
      <p:bldP spid="13" grpId="0" animBg="1"/>
      <p:bldP spid="31" grpId="0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B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1613" y="5467650"/>
            <a:ext cx="8915399" cy="795269"/>
          </a:xfrm>
        </p:spPr>
        <p:txBody>
          <a:bodyPr>
            <a:normAutofit/>
          </a:bodyPr>
          <a:lstStyle/>
          <a:p>
            <a:r>
              <a:rPr lang="en-US" dirty="0" smtClean="0"/>
              <a:t>Fork and Potato: The RPG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585" y="4354360"/>
            <a:ext cx="5724793" cy="250364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Group 37</a:t>
            </a:r>
          </a:p>
          <a:p>
            <a:r>
              <a:rPr lang="en-US" sz="2000" dirty="0" smtClean="0"/>
              <a:t>Nick Milton</a:t>
            </a:r>
          </a:p>
          <a:p>
            <a:r>
              <a:rPr lang="en-US" sz="2000" dirty="0" smtClean="0"/>
              <a:t>Stephanie Reed</a:t>
            </a:r>
          </a:p>
          <a:p>
            <a:r>
              <a:rPr lang="en-US" sz="2000" dirty="0" smtClean="0"/>
              <a:t>Simon Chen</a:t>
            </a:r>
          </a:p>
          <a:p>
            <a:r>
              <a:rPr lang="en-US" sz="2000" dirty="0" smtClean="0"/>
              <a:t>Adam Shu</a:t>
            </a:r>
          </a:p>
          <a:p>
            <a:r>
              <a:rPr lang="en-US" sz="2000" dirty="0" smtClean="0"/>
              <a:t>Sean </a:t>
            </a:r>
            <a:r>
              <a:rPr lang="en-US" sz="2000" dirty="0" err="1" smtClean="0"/>
              <a:t>Miyaoka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468" y="1193629"/>
            <a:ext cx="2867025" cy="286702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86204" y="1193629"/>
            <a:ext cx="8915399" cy="7952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 smtClean="0"/>
              <a:t>Questions?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365905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125414"/>
            <a:ext cx="9720072" cy="9594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Primary Target User: </a:t>
            </a:r>
            <a:r>
              <a:rPr lang="en-US" dirty="0"/>
              <a:t>Elementary School Children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Accessibility</a:t>
            </a:r>
          </a:p>
          <a:p>
            <a:pPr lvl="1"/>
            <a:r>
              <a:rPr lang="en-US" sz="2800" dirty="0" smtClean="0"/>
              <a:t>Using parent’s smartphone or touchpad</a:t>
            </a:r>
          </a:p>
          <a:p>
            <a:pPr lvl="1"/>
            <a:r>
              <a:rPr lang="en-US" sz="2800" dirty="0" smtClean="0"/>
              <a:t>Will have small hands and device will be heavy to them</a:t>
            </a:r>
          </a:p>
          <a:p>
            <a:pPr lvl="2"/>
            <a:r>
              <a:rPr lang="en-US" sz="2400" dirty="0" smtClean="0"/>
              <a:t>May hold with one hand and touch with the other</a:t>
            </a:r>
          </a:p>
          <a:p>
            <a:pPr lvl="2"/>
            <a:r>
              <a:rPr lang="en-US" sz="2400" dirty="0" smtClean="0"/>
              <a:t>May use a smartphone in two hands</a:t>
            </a:r>
          </a:p>
          <a:p>
            <a:pPr lvl="1"/>
            <a:r>
              <a:rPr lang="en-US" sz="2800" dirty="0" smtClean="0"/>
              <a:t>Drawn to graphics rather than excessive text content</a:t>
            </a:r>
          </a:p>
          <a:p>
            <a:pPr lvl="1"/>
            <a:r>
              <a:rPr lang="en-US" sz="2800" dirty="0" smtClean="0"/>
              <a:t>Lots of free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30" y="585216"/>
            <a:ext cx="2004646" cy="20046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16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Primary Target User: Elementary School 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Habits/Characteristics</a:t>
            </a:r>
          </a:p>
          <a:p>
            <a:pPr lvl="1"/>
            <a:r>
              <a:rPr lang="en-US" sz="2800" dirty="0" smtClean="0"/>
              <a:t>Will mostly play games or watch videos</a:t>
            </a:r>
          </a:p>
          <a:p>
            <a:pPr lvl="1"/>
            <a:r>
              <a:rPr lang="en-US" sz="2800" dirty="0" smtClean="0"/>
              <a:t>Learns quickly and highly susceptible to messages</a:t>
            </a:r>
          </a:p>
          <a:p>
            <a:pPr lvl="1"/>
            <a:r>
              <a:rPr lang="en-US" sz="2800" dirty="0" smtClean="0"/>
              <a:t>Will nag parents if they want something</a:t>
            </a:r>
          </a:p>
          <a:p>
            <a:pPr lvl="1"/>
            <a:r>
              <a:rPr lang="en-US" sz="2800" dirty="0" smtClean="0"/>
              <a:t>Ages 6 to 8 will take messages literally</a:t>
            </a:r>
          </a:p>
          <a:p>
            <a:pPr lvl="1"/>
            <a:r>
              <a:rPr lang="en-US" sz="2800" dirty="0" smtClean="0"/>
              <a:t>Ages 8 to 12 will have started to develop a sense of identity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30" y="585216"/>
            <a:ext cx="2004646" cy="20046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3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 and </a:t>
            </a:r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/>
              <a:t>Fixed vertical orientation</a:t>
            </a:r>
          </a:p>
          <a:p>
            <a:pPr lvl="2"/>
            <a:r>
              <a:rPr lang="en-US" sz="2400" dirty="0" smtClean="0"/>
              <a:t>User doesn’t have to rotate the screen</a:t>
            </a:r>
          </a:p>
          <a:p>
            <a:pPr lvl="2"/>
            <a:r>
              <a:rPr lang="en-US" sz="2400" dirty="0" smtClean="0"/>
              <a:t>Game controls fit the bottom third of the screen</a:t>
            </a:r>
          </a:p>
          <a:p>
            <a:pPr lvl="1"/>
            <a:r>
              <a:rPr lang="en-US" sz="2800" dirty="0" smtClean="0"/>
              <a:t>No page scrolling</a:t>
            </a:r>
          </a:p>
          <a:p>
            <a:pPr lvl="1"/>
            <a:r>
              <a:rPr lang="en-US" sz="2800" dirty="0" smtClean="0"/>
              <a:t>Scale the content to fit the window</a:t>
            </a:r>
          </a:p>
          <a:p>
            <a:pPr lvl="1"/>
            <a:r>
              <a:rPr lang="en-US" sz="2800" dirty="0" smtClean="0"/>
              <a:t>Rotation locked </a:t>
            </a:r>
          </a:p>
          <a:p>
            <a:pPr marL="128016" lvl="1" indent="0">
              <a:buNone/>
            </a:pPr>
            <a:endParaRPr lang="en-US" sz="28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621" y="1610891"/>
            <a:ext cx="2172578" cy="4002118"/>
          </a:xfrm>
        </p:spPr>
      </p:pic>
      <p:sp>
        <p:nvSpPr>
          <p:cNvPr id="12" name="TextBox 11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4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Scheme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971" y="3226367"/>
            <a:ext cx="4638675" cy="2762250"/>
          </a:xfrm>
        </p:spPr>
      </p:pic>
      <p:sp>
        <p:nvSpPr>
          <p:cNvPr id="4" name="TextBox 3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/>
              <a:t>Color scheme is softer and balanced</a:t>
            </a:r>
          </a:p>
          <a:p>
            <a:pPr lvl="1"/>
            <a:r>
              <a:rPr lang="en-US" sz="2800" dirty="0" smtClean="0"/>
              <a:t>Includes greens that can be associated with vegetables and nature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9292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 and Navigation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 smtClean="0"/>
              <a:t>Fewer and larger </a:t>
            </a:r>
            <a:r>
              <a:rPr lang="en-US" sz="2800" dirty="0"/>
              <a:t>buttons for target </a:t>
            </a:r>
            <a:r>
              <a:rPr lang="en-US" sz="2800" dirty="0" smtClean="0"/>
              <a:t>audience (at least thumb size)</a:t>
            </a:r>
            <a:endParaRPr lang="en-US" sz="2800" dirty="0" smtClean="0"/>
          </a:p>
          <a:p>
            <a:pPr lvl="1"/>
            <a:r>
              <a:rPr lang="en-US" sz="2800" dirty="0" smtClean="0"/>
              <a:t>Every screen will have way to exit to the main menu</a:t>
            </a:r>
          </a:p>
          <a:p>
            <a:pPr lvl="1"/>
            <a:r>
              <a:rPr lang="en-US" sz="2800" dirty="0" smtClean="0"/>
              <a:t>Pause and player messages will be overlaid Battle screen</a:t>
            </a:r>
          </a:p>
          <a:p>
            <a:pPr lvl="1"/>
            <a:r>
              <a:rPr lang="en-US" sz="2800" dirty="0" smtClean="0"/>
              <a:t>Starting gameplay from the Welcome screen is 3 clicks 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90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Map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084833"/>
            <a:ext cx="9580480" cy="386244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684" y="9144"/>
            <a:ext cx="2290059" cy="22900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0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094" y="2089264"/>
            <a:ext cx="2734196" cy="402272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290" y="2084832"/>
            <a:ext cx="5677042" cy="40182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0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027" y="2084832"/>
            <a:ext cx="5318696" cy="4025352"/>
          </a:xfrm>
        </p:spPr>
      </p:pic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F1DD9E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234</TotalTime>
  <Words>320</Words>
  <Application>Microsoft Office PowerPoint</Application>
  <PresentationFormat>Widescreen</PresentationFormat>
  <Paragraphs>65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微軟正黑體</vt:lpstr>
      <vt:lpstr>Calibri</vt:lpstr>
      <vt:lpstr>Tw Cen MT</vt:lpstr>
      <vt:lpstr>Tw Cen MT Condensed</vt:lpstr>
      <vt:lpstr>Wingdings 3</vt:lpstr>
      <vt:lpstr>Integral</vt:lpstr>
      <vt:lpstr>Fork and Potato: The RPG</vt:lpstr>
      <vt:lpstr>Primary Target User: Elementary School Children </vt:lpstr>
      <vt:lpstr>Primary Target User: Elementary School Children</vt:lpstr>
      <vt:lpstr>Orientation and Layout</vt:lpstr>
      <vt:lpstr>Color Scheme</vt:lpstr>
      <vt:lpstr>Controls and Navigation</vt:lpstr>
      <vt:lpstr>Site Map</vt:lpstr>
      <vt:lpstr>Wireframe</vt:lpstr>
      <vt:lpstr>Wireframe</vt:lpstr>
      <vt:lpstr>Wireframe</vt:lpstr>
      <vt:lpstr>PowerPoint Presentation</vt:lpstr>
      <vt:lpstr>Fork and Potato: The RPG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Fork and Potato: The RPG</dc:title>
  <dc:creator>NICK</dc:creator>
  <cp:lastModifiedBy>NICK</cp:lastModifiedBy>
  <cp:revision>18</cp:revision>
  <dcterms:created xsi:type="dcterms:W3CDTF">2017-05-03T22:23:19Z</dcterms:created>
  <dcterms:modified xsi:type="dcterms:W3CDTF">2017-05-04T19:15:36Z</dcterms:modified>
</cp:coreProperties>
</file>