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4005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5" r:id="rId7"/>
    <p:sldId id="264" r:id="rId8"/>
    <p:sldId id="263" r:id="rId9"/>
    <p:sldId id="261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9D185-BD0B-4F6A-ACA2-42A73062CFD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1FA0-580F-4CED-B918-A29F21919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1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81FA0-580F-4CED-B918-A29F21919F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6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68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73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AF8BBF1-0960-4F0E-BBD3-56792029CCD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53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59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57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0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3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7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1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411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49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9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0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27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3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6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29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2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6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5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gif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gif"/><Relationship Id="rId9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 smtClean="0"/>
              <a:t>Fork and Potato: The RPG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Group 37</a:t>
            </a:r>
          </a:p>
          <a:p>
            <a:r>
              <a:rPr lang="en-US" sz="2000" dirty="0" smtClean="0"/>
              <a:t>Nick Milton</a:t>
            </a:r>
          </a:p>
          <a:p>
            <a:r>
              <a:rPr lang="en-US" sz="2000" dirty="0" smtClean="0"/>
              <a:t>Stephanie Reed</a:t>
            </a:r>
          </a:p>
          <a:p>
            <a:r>
              <a:rPr lang="en-US" sz="2000" dirty="0" smtClean="0"/>
              <a:t>Simon Chen</a:t>
            </a:r>
          </a:p>
          <a:p>
            <a:r>
              <a:rPr lang="en-US" sz="2000" dirty="0" smtClean="0"/>
              <a:t>Adam Shu</a:t>
            </a:r>
          </a:p>
          <a:p>
            <a:r>
              <a:rPr lang="en-US" sz="2000" dirty="0" smtClean="0"/>
              <a:t>Sean </a:t>
            </a:r>
            <a:r>
              <a:rPr lang="en-US" sz="2000" dirty="0" err="1" smtClean="0"/>
              <a:t>Miyaoka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078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39113" y="0"/>
            <a:ext cx="4843111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8" y="4427074"/>
            <a:ext cx="1508124" cy="15081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5391" y="3971461"/>
            <a:ext cx="2419350" cy="24193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9" y="304799"/>
            <a:ext cx="780200" cy="780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9329" y="4685372"/>
            <a:ext cx="2590800" cy="16192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31144" y="4518684"/>
            <a:ext cx="2857500" cy="17859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678" y="3466647"/>
            <a:ext cx="4566775" cy="34289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502" y="2875622"/>
            <a:ext cx="3429000" cy="3429000"/>
          </a:xfrm>
          <a:prstGeom prst="rect">
            <a:avLst/>
          </a:prstGeom>
        </p:spPr>
      </p:pic>
      <p:sp>
        <p:nvSpPr>
          <p:cNvPr id="24" name="Speech Bubble: Rectangle with Corners Rounded 23"/>
          <p:cNvSpPr/>
          <p:nvPr/>
        </p:nvSpPr>
        <p:spPr>
          <a:xfrm>
            <a:off x="989429" y="694899"/>
            <a:ext cx="8649871" cy="2180723"/>
          </a:xfrm>
          <a:prstGeom prst="wedgeRoundRectCallout">
            <a:avLst>
              <a:gd name="adj1" fmla="val 42386"/>
              <a:gd name="adj2" fmla="val 10494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prstClr val="white"/>
                </a:solidFill>
              </a:rPr>
              <a:t>HAHAHAHA</a:t>
            </a:r>
            <a:r>
              <a:rPr lang="zh-TW" altLang="en-US" sz="3200" dirty="0">
                <a:solidFill>
                  <a:prstClr val="white"/>
                </a:solidFill>
              </a:rPr>
              <a:t>，</a:t>
            </a:r>
            <a:r>
              <a:rPr lang="en-US" altLang="zh-TW" sz="3200" dirty="0">
                <a:solidFill>
                  <a:prstClr val="white"/>
                </a:solidFill>
              </a:rPr>
              <a:t>I’m Master Potato.</a:t>
            </a:r>
          </a:p>
          <a:p>
            <a:pPr algn="ctr"/>
            <a:r>
              <a:rPr lang="en-US" altLang="zh-TW" sz="3200" dirty="0">
                <a:solidFill>
                  <a:prstClr val="white"/>
                </a:solidFill>
              </a:rPr>
              <a:t>No</a:t>
            </a:r>
            <a:r>
              <a:rPr lang="zh-TW" altLang="en-US" sz="3200" dirty="0">
                <a:solidFill>
                  <a:prstClr val="white"/>
                </a:solidFill>
              </a:rPr>
              <a:t> </a:t>
            </a:r>
            <a:r>
              <a:rPr lang="en-US" altLang="zh-TW" sz="3200" dirty="0">
                <a:solidFill>
                  <a:prstClr val="white"/>
                </a:solidFill>
              </a:rPr>
              <a:t>one</a:t>
            </a:r>
            <a:r>
              <a:rPr lang="zh-TW" altLang="en-US" sz="3200" dirty="0">
                <a:solidFill>
                  <a:prstClr val="white"/>
                </a:solidFill>
              </a:rPr>
              <a:t> </a:t>
            </a:r>
            <a:r>
              <a:rPr lang="en-US" altLang="zh-TW" sz="3200" dirty="0">
                <a:solidFill>
                  <a:prstClr val="white"/>
                </a:solidFill>
              </a:rPr>
              <a:t>can</a:t>
            </a:r>
            <a:r>
              <a:rPr lang="zh-TW" altLang="en-US" sz="3200" dirty="0">
                <a:solidFill>
                  <a:prstClr val="white"/>
                </a:solidFill>
              </a:rPr>
              <a:t> </a:t>
            </a:r>
            <a:r>
              <a:rPr lang="en-US" altLang="zh-TW" sz="3200" dirty="0">
                <a:solidFill>
                  <a:prstClr val="white"/>
                </a:solidFill>
              </a:rPr>
              <a:t>stop</a:t>
            </a:r>
            <a:r>
              <a:rPr lang="zh-TW" altLang="en-US" sz="3200" dirty="0">
                <a:solidFill>
                  <a:prstClr val="white"/>
                </a:solidFill>
              </a:rPr>
              <a:t> </a:t>
            </a:r>
            <a:r>
              <a:rPr lang="en-US" altLang="zh-TW" sz="3200" dirty="0">
                <a:solidFill>
                  <a:prstClr val="white"/>
                </a:solidFill>
              </a:rPr>
              <a:t>us</a:t>
            </a:r>
            <a:r>
              <a:rPr lang="zh-TW" altLang="en-US" sz="3200" dirty="0">
                <a:solidFill>
                  <a:prstClr val="white"/>
                </a:solidFill>
              </a:rPr>
              <a:t> </a:t>
            </a:r>
            <a:r>
              <a:rPr lang="en-US" altLang="zh-TW" sz="3200" dirty="0">
                <a:solidFill>
                  <a:prstClr val="white"/>
                </a:solidFill>
              </a:rPr>
              <a:t>to</a:t>
            </a:r>
            <a:r>
              <a:rPr lang="zh-TW" altLang="en-US" sz="3200" dirty="0">
                <a:solidFill>
                  <a:prstClr val="white"/>
                </a:solidFill>
              </a:rPr>
              <a:t> </a:t>
            </a:r>
            <a:r>
              <a:rPr lang="en-US" altLang="zh-TW" sz="3200" dirty="0">
                <a:solidFill>
                  <a:prstClr val="white"/>
                </a:solidFill>
              </a:rPr>
              <a:t>be</a:t>
            </a:r>
            <a:r>
              <a:rPr lang="zh-TW" altLang="en-US" sz="3200" dirty="0">
                <a:solidFill>
                  <a:prstClr val="white"/>
                </a:solidFill>
              </a:rPr>
              <a:t> </a:t>
            </a:r>
            <a:r>
              <a:rPr lang="en-US" altLang="zh-TW" sz="3200" dirty="0">
                <a:solidFill>
                  <a:prstClr val="white"/>
                </a:solidFill>
              </a:rPr>
              <a:t>come</a:t>
            </a:r>
            <a:r>
              <a:rPr lang="zh-TW" altLang="en-US" sz="3200" dirty="0">
                <a:solidFill>
                  <a:prstClr val="white"/>
                </a:solidFill>
              </a:rPr>
              <a:t> </a:t>
            </a:r>
            <a:r>
              <a:rPr lang="en-US" altLang="zh-TW" sz="3200" dirty="0">
                <a:solidFill>
                  <a:prstClr val="white"/>
                </a:solidFill>
              </a:rPr>
              <a:t>a</a:t>
            </a:r>
            <a:r>
              <a:rPr lang="zh-TW" altLang="en-US" sz="3200" dirty="0">
                <a:solidFill>
                  <a:prstClr val="white"/>
                </a:solidFill>
              </a:rPr>
              <a:t> </a:t>
            </a:r>
            <a:r>
              <a:rPr lang="en-US" altLang="zh-TW" sz="3200" dirty="0">
                <a:solidFill>
                  <a:prstClr val="white"/>
                </a:solidFill>
              </a:rPr>
              <a:t>tree!!!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26" name="Speech Bubble: Rectangle with Corners Rounded 25"/>
          <p:cNvSpPr/>
          <p:nvPr/>
        </p:nvSpPr>
        <p:spPr>
          <a:xfrm>
            <a:off x="989429" y="641684"/>
            <a:ext cx="8649871" cy="2233938"/>
          </a:xfrm>
          <a:prstGeom prst="wedgeRoundRectCallout">
            <a:avLst>
              <a:gd name="adj1" fmla="val 42038"/>
              <a:gd name="adj2" fmla="val 10271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>
                <a:solidFill>
                  <a:prstClr val="white"/>
                </a:solidFill>
              </a:rPr>
              <a:t>      So as YOU ! </a:t>
            </a:r>
          </a:p>
          <a:p>
            <a:r>
              <a:rPr lang="en-US" altLang="zh-TW" sz="2800" dirty="0">
                <a:solidFill>
                  <a:prstClr val="white"/>
                </a:solidFill>
              </a:rPr>
              <a:t>	Because you don’t know the following question!</a:t>
            </a:r>
          </a:p>
        </p:txBody>
      </p:sp>
      <p:sp>
        <p:nvSpPr>
          <p:cNvPr id="27" name="Arrow: Striped Right 26"/>
          <p:cNvSpPr/>
          <p:nvPr/>
        </p:nvSpPr>
        <p:spPr>
          <a:xfrm>
            <a:off x="8572857" y="2231880"/>
            <a:ext cx="871192" cy="411423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8" name="Arrow: Striped Right 27"/>
          <p:cNvSpPr/>
          <p:nvPr/>
        </p:nvSpPr>
        <p:spPr>
          <a:xfrm>
            <a:off x="8572857" y="2228236"/>
            <a:ext cx="871192" cy="411423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05882" y="620856"/>
            <a:ext cx="7674420" cy="13118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prstClr val="white"/>
                </a:solidFill>
              </a:rPr>
              <a:t>How do you PEREVENT potatoes to sprout ??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2094787" y="2395335"/>
            <a:ext cx="3219577" cy="13471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prstClr val="white"/>
                </a:solidFill>
              </a:rPr>
              <a:t>Put it into water, keep it wet.</a:t>
            </a:r>
            <a:endParaRPr lang="zh-TW" altLang="en-US" sz="3200" dirty="0">
              <a:solidFill>
                <a:prstClr val="white"/>
              </a:solidFill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6433702" y="4273340"/>
            <a:ext cx="3219577" cy="13471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prstClr val="white"/>
                </a:solidFill>
              </a:rPr>
              <a:t>Put it into your mouth, keep it ever.</a:t>
            </a:r>
            <a:endParaRPr lang="zh-TW" altLang="en-US" sz="3200" dirty="0">
              <a:solidFill>
                <a:prstClr val="white"/>
              </a:solidFill>
            </a:endParaRPr>
          </a:p>
        </p:txBody>
      </p:sp>
      <p:sp>
        <p:nvSpPr>
          <p:cNvPr id="35" name="Rectangle: Rounded Corners 34"/>
          <p:cNvSpPr/>
          <p:nvPr/>
        </p:nvSpPr>
        <p:spPr>
          <a:xfrm>
            <a:off x="2179118" y="4273341"/>
            <a:ext cx="3219577" cy="13471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prstClr val="white"/>
                </a:solidFill>
              </a:rPr>
              <a:t>Put it on newspaper, keep it dry.</a:t>
            </a:r>
            <a:endParaRPr lang="zh-TW" altLang="en-US" sz="3200" dirty="0">
              <a:solidFill>
                <a:prstClr val="white"/>
              </a:solidFill>
            </a:endParaRPr>
          </a:p>
        </p:txBody>
      </p:sp>
      <p:sp>
        <p:nvSpPr>
          <p:cNvPr id="36" name="Rectangle: Rounded Corners 35"/>
          <p:cNvSpPr/>
          <p:nvPr/>
        </p:nvSpPr>
        <p:spPr>
          <a:xfrm>
            <a:off x="6409472" y="2396036"/>
            <a:ext cx="3219577" cy="13471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prstClr val="white"/>
                </a:solidFill>
              </a:rPr>
              <a:t>Put it in a dark place, keep it wet.</a:t>
            </a:r>
            <a:endParaRPr lang="zh-TW" alt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7" grpId="0" animBg="1"/>
      <p:bldP spid="28" grpId="0" animBg="1"/>
      <p:bldP spid="28" grpId="1" animBg="1"/>
      <p:bldP spid="28" grpId="2" animBg="1"/>
      <p:bldP spid="29" grpId="0" animBg="1"/>
      <p:bldP spid="30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125414"/>
            <a:ext cx="9720072" cy="9594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Primary Target User: </a:t>
            </a:r>
            <a:r>
              <a:rPr lang="en-US" dirty="0"/>
              <a:t>Elementary School Children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Accessibility</a:t>
            </a:r>
          </a:p>
          <a:p>
            <a:pPr lvl="1"/>
            <a:r>
              <a:rPr lang="en-US" sz="2800" dirty="0" smtClean="0"/>
              <a:t>Using parent’s smartphone or touchpad</a:t>
            </a:r>
          </a:p>
          <a:p>
            <a:pPr lvl="1"/>
            <a:r>
              <a:rPr lang="en-US" sz="2800" dirty="0" smtClean="0"/>
              <a:t>Will have small hands and device will be heavy to them</a:t>
            </a:r>
          </a:p>
          <a:p>
            <a:pPr lvl="2"/>
            <a:r>
              <a:rPr lang="en-US" sz="2400" dirty="0" smtClean="0"/>
              <a:t>May hold with one hand and touch with the other</a:t>
            </a:r>
          </a:p>
          <a:p>
            <a:pPr lvl="2"/>
            <a:r>
              <a:rPr lang="en-US" sz="2400" dirty="0" smtClean="0"/>
              <a:t>May use a smartphone in two hands</a:t>
            </a:r>
          </a:p>
          <a:p>
            <a:pPr lvl="1"/>
            <a:r>
              <a:rPr lang="en-US" sz="2800" dirty="0" smtClean="0"/>
              <a:t>Drawn to graphics rather than excessive text content</a:t>
            </a:r>
          </a:p>
          <a:p>
            <a:pPr lvl="1"/>
            <a:r>
              <a:rPr lang="en-US" sz="2800" dirty="0" smtClean="0"/>
              <a:t>Lots of free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161649"/>
            <a:ext cx="12192000" cy="6963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6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Primary Target User: Elementary School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Habits/Characteristics</a:t>
            </a:r>
          </a:p>
          <a:p>
            <a:pPr lvl="1"/>
            <a:r>
              <a:rPr lang="en-US" sz="2800" dirty="0" smtClean="0"/>
              <a:t>Will mostly play games or watch videos</a:t>
            </a:r>
          </a:p>
          <a:p>
            <a:pPr lvl="1"/>
            <a:r>
              <a:rPr lang="en-US" sz="2800" dirty="0" smtClean="0"/>
              <a:t>Learns quickly and highly susceptible to messages</a:t>
            </a:r>
          </a:p>
          <a:p>
            <a:pPr lvl="1"/>
            <a:r>
              <a:rPr lang="en-US" sz="2800" dirty="0" smtClean="0"/>
              <a:t>Will nag parents if they want something</a:t>
            </a:r>
          </a:p>
          <a:p>
            <a:pPr lvl="1"/>
            <a:r>
              <a:rPr lang="en-US" sz="2800" dirty="0" smtClean="0"/>
              <a:t>Ages 6 to 8 will take messages literally</a:t>
            </a:r>
          </a:p>
          <a:p>
            <a:pPr lvl="1"/>
            <a:r>
              <a:rPr lang="en-US" sz="2800" dirty="0" smtClean="0"/>
              <a:t>Ages 8 to 12 will have started to develop a sense of identity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175717"/>
            <a:ext cx="12192000" cy="6963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3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and Screen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161649"/>
            <a:ext cx="12192000" cy="6963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4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161649"/>
            <a:ext cx="12192000" cy="6963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0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and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161649"/>
            <a:ext cx="12192000" cy="6963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9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2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3"/>
            <a:ext cx="9580480" cy="386244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684" y="9144"/>
            <a:ext cx="2290059" cy="22900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161649"/>
            <a:ext cx="12192000" cy="6963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161649"/>
            <a:ext cx="12192000" cy="6963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0754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205</Words>
  <Application>Microsoft Office PowerPoint</Application>
  <PresentationFormat>Widescreen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Tw Cen MT</vt:lpstr>
      <vt:lpstr>Tw Cen MT Condensed</vt:lpstr>
      <vt:lpstr>Wingdings 3</vt:lpstr>
      <vt:lpstr>Office Theme</vt:lpstr>
      <vt:lpstr>Integral</vt:lpstr>
      <vt:lpstr>Fork and Potato: The RPG</vt:lpstr>
      <vt:lpstr>Primary Target User: Elementary School Children </vt:lpstr>
      <vt:lpstr>Primary Target User: Elementary School Children</vt:lpstr>
      <vt:lpstr>Orientation and Screen size</vt:lpstr>
      <vt:lpstr>Layout</vt:lpstr>
      <vt:lpstr>Controls and Navigation</vt:lpstr>
      <vt:lpstr>Color Scheme</vt:lpstr>
      <vt:lpstr>Site Map</vt:lpstr>
      <vt:lpstr>Slide Design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 and Potato: The RPG</dc:title>
  <dc:creator>NICK</dc:creator>
  <cp:lastModifiedBy>NICK</cp:lastModifiedBy>
  <cp:revision>7</cp:revision>
  <dcterms:created xsi:type="dcterms:W3CDTF">2017-05-03T22:23:19Z</dcterms:created>
  <dcterms:modified xsi:type="dcterms:W3CDTF">2017-05-03T23:19:47Z</dcterms:modified>
</cp:coreProperties>
</file>