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9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</a:t>
            </a:r>
            <a:r>
              <a:rPr lang="en-US" sz="3600" dirty="0" err="1"/>
              <a:t>Battlescreens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7" y="1834649"/>
            <a:ext cx="2824067" cy="431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16" y="1848168"/>
            <a:ext cx="2775993" cy="4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Paused Overlay, Game Complete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049693"/>
            <a:ext cx="2836545" cy="4083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2048099"/>
            <a:ext cx="2819401" cy="40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Target User: 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Accessibility</a:t>
            </a:r>
          </a:p>
          <a:p>
            <a:pPr lvl="1"/>
            <a:r>
              <a:rPr lang="en-US" sz="2800" dirty="0"/>
              <a:t>Using parent’s smartphone or touchpad</a:t>
            </a:r>
          </a:p>
          <a:p>
            <a:pPr lvl="1"/>
            <a:r>
              <a:rPr lang="en-US" sz="2800" dirty="0"/>
              <a:t>Will have small hands and device will be heavy to them</a:t>
            </a:r>
          </a:p>
          <a:p>
            <a:pPr lvl="2"/>
            <a:r>
              <a:rPr lang="en-US" sz="2400" dirty="0"/>
              <a:t>May hold with one hand and touch with the other</a:t>
            </a:r>
          </a:p>
          <a:p>
            <a:pPr lvl="2"/>
            <a:r>
              <a:rPr lang="en-US" sz="2400" dirty="0"/>
              <a:t>May use a smartphone in two hands</a:t>
            </a:r>
          </a:p>
          <a:p>
            <a:pPr lvl="1"/>
            <a:r>
              <a:rPr lang="en-US" sz="2800" dirty="0"/>
              <a:t>Drawn to graphics rather than excessive text content</a:t>
            </a:r>
          </a:p>
          <a:p>
            <a:pPr lvl="1"/>
            <a:r>
              <a:rPr lang="en-US" sz="2800" dirty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Habits/Characteristics</a:t>
            </a:r>
          </a:p>
          <a:p>
            <a:pPr lvl="1"/>
            <a:r>
              <a:rPr lang="en-US" sz="2800" dirty="0"/>
              <a:t>Will mostly play games or watch videos</a:t>
            </a:r>
          </a:p>
          <a:p>
            <a:pPr lvl="1"/>
            <a:r>
              <a:rPr lang="en-US" sz="2800" dirty="0"/>
              <a:t>Learns quickly and highly susceptible to messages</a:t>
            </a:r>
          </a:p>
          <a:p>
            <a:pPr lvl="1"/>
            <a:r>
              <a:rPr lang="en-US" sz="2800" dirty="0"/>
              <a:t>Will nag parents if they want something</a:t>
            </a:r>
          </a:p>
          <a:p>
            <a:pPr lvl="1"/>
            <a:r>
              <a:rPr lang="en-US" sz="2800" dirty="0"/>
              <a:t>Ages 6 to 8 will take messages literally</a:t>
            </a:r>
          </a:p>
          <a:p>
            <a:pPr lvl="1"/>
            <a:r>
              <a:rPr lang="en-US" sz="2800" dirty="0"/>
              <a:t>Ages 8 to 12 will have started to develop a sense of identity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and Layout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Fixed portrait/vertical orientation</a:t>
            </a:r>
          </a:p>
          <a:p>
            <a:pPr lvl="2"/>
            <a:r>
              <a:rPr lang="en-US" sz="2400" dirty="0"/>
              <a:t>Common for websites</a:t>
            </a:r>
          </a:p>
          <a:p>
            <a:pPr lvl="2"/>
            <a:r>
              <a:rPr lang="en-US" sz="2400" dirty="0"/>
              <a:t>Game controls on the bottom third of the screen</a:t>
            </a:r>
          </a:p>
          <a:p>
            <a:pPr lvl="1"/>
            <a:r>
              <a:rPr lang="en-US" sz="2800" dirty="0"/>
              <a:t>No page scrolling</a:t>
            </a:r>
          </a:p>
          <a:p>
            <a:pPr lvl="1"/>
            <a:r>
              <a:rPr lang="en-US" sz="2800" dirty="0"/>
              <a:t>No page zooming</a:t>
            </a:r>
          </a:p>
          <a:p>
            <a:pPr lvl="1"/>
            <a:r>
              <a:rPr lang="en-US" sz="2800" dirty="0"/>
              <a:t>Scale the content to fit the window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Color scheme is softer and balanced</a:t>
            </a:r>
          </a:p>
          <a:p>
            <a:pPr lvl="1"/>
            <a:r>
              <a:rPr lang="en-US" sz="2800" dirty="0"/>
              <a:t>Includes greens that can be associated with vegetables and nature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and Navigation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Fewer and larger buttons for target audience (at least thumb size)</a:t>
            </a:r>
          </a:p>
          <a:p>
            <a:pPr lvl="1"/>
            <a:r>
              <a:rPr lang="en-US" sz="2800" dirty="0"/>
              <a:t>Every screen will have way to exit to the main menu</a:t>
            </a:r>
          </a:p>
          <a:p>
            <a:pPr lvl="1"/>
            <a:r>
              <a:rPr lang="en-US" sz="2800" dirty="0"/>
              <a:t>Pause and player messages will be overlaid Battle screen</a:t>
            </a:r>
          </a:p>
          <a:p>
            <a:pPr lvl="1"/>
            <a:r>
              <a:rPr lang="en-US" sz="2800" dirty="0"/>
              <a:t>Starting gameplay from the Welcome screen is 3 clicks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3" y="542544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Screen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542544"/>
            <a:ext cx="8677275" cy="548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66" y="147322"/>
            <a:ext cx="2290059" cy="22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</a:t>
            </a:r>
            <a:r>
              <a:rPr lang="en-US" sz="3600" dirty="0"/>
              <a:t>– Start and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1" y="2080325"/>
            <a:ext cx="2734196" cy="4022725"/>
          </a:xfr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5" y="2080326"/>
            <a:ext cx="2765487" cy="402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910" y="2080325"/>
            <a:ext cx="2726538" cy="40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– </a:t>
            </a:r>
            <a:r>
              <a:rPr lang="en-US" sz="3600" dirty="0"/>
              <a:t>Login/Registration overlay, Character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39" y="1928733"/>
            <a:ext cx="357187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20" y="1645432"/>
            <a:ext cx="2971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344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Screen Flow</vt:lpstr>
      <vt:lpstr>Wireframe – Start and Home screens</vt:lpstr>
      <vt:lpstr>Wireframe – Login/Registration overlay, Character Select</vt:lpstr>
      <vt:lpstr>Wireframe – Battlescreens</vt:lpstr>
      <vt:lpstr>Wireframe – Paused Overlay, Game Complete screen</vt:lpstr>
      <vt:lpstr>PowerPoint Presentation</vt:lpstr>
      <vt:lpstr>Fork and Potato: The RPG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Stephanie Reed</cp:lastModifiedBy>
  <cp:revision>26</cp:revision>
  <dcterms:created xsi:type="dcterms:W3CDTF">2017-05-03T22:23:19Z</dcterms:created>
  <dcterms:modified xsi:type="dcterms:W3CDTF">2017-05-05T04:07:06Z</dcterms:modified>
</cp:coreProperties>
</file>