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8"/>
  </p:notesMasterIdLst>
  <p:sldIdLst>
    <p:sldId id="256" r:id="rId2"/>
    <p:sldId id="259" r:id="rId3"/>
    <p:sldId id="279" r:id="rId4"/>
    <p:sldId id="278" r:id="rId5"/>
    <p:sldId id="271"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B45"/>
    <a:srgbClr val="F1DD9E"/>
    <a:srgbClr val="FFEDB3"/>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9D185-BD0B-4F6A-ACA2-42A73062CFD2}" type="datetimeFigureOut">
              <a:rPr lang="en-US" smtClean="0"/>
              <a:t>5/25/2017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81FA0-580F-4CED-B918-A29F21919F8A}" type="slidenum">
              <a:rPr lang="en-US" smtClean="0"/>
              <a:t>‹#›</a:t>
            </a:fld>
            <a:endParaRPr lang="en-US"/>
          </a:p>
        </p:txBody>
      </p:sp>
    </p:spTree>
    <p:extLst>
      <p:ext uri="{BB962C8B-B14F-4D97-AF65-F5344CB8AC3E}">
        <p14:creationId xmlns:p14="http://schemas.microsoft.com/office/powerpoint/2010/main" val="300811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Nick -- Good morning. Thank you all for coming out to see the culmination of 5 weeks of hard work of all the groups presenting today.</a:t>
            </a:r>
          </a:p>
          <a:p>
            <a:r>
              <a:rPr lang="en-US" sz="1200" kern="1200" dirty="0" smtClean="0">
                <a:solidFill>
                  <a:schemeClr val="tx1"/>
                </a:solidFill>
                <a:effectLst/>
                <a:latin typeface="+mn-lt"/>
                <a:ea typeface="+mn-ea"/>
                <a:cs typeface="+mn-cs"/>
              </a:rPr>
              <a:t>My name is Nick. This is Steph, Sean, Simon and Adam.</a:t>
            </a:r>
          </a:p>
          <a:p>
            <a:r>
              <a:rPr lang="en-US" sz="1200" kern="1200" dirty="0" smtClean="0">
                <a:solidFill>
                  <a:schemeClr val="tx1"/>
                </a:solidFill>
                <a:effectLst/>
                <a:latin typeface="+mn-lt"/>
                <a:ea typeface="+mn-ea"/>
                <a:cs typeface="+mn-cs"/>
              </a:rPr>
              <a:t>We worked on a web app to educate children on zero food waste. Back at the start of the 5 weeks we came up with an initial idea for this app. This was our 30second pitch.</a:t>
            </a:r>
          </a:p>
          <a:p>
            <a:endParaRPr lang="en-US" dirty="0"/>
          </a:p>
        </p:txBody>
      </p:sp>
      <p:sp>
        <p:nvSpPr>
          <p:cNvPr id="4" name="Slide Number Placeholder 3"/>
          <p:cNvSpPr>
            <a:spLocks noGrp="1"/>
          </p:cNvSpPr>
          <p:nvPr>
            <p:ph type="sldNum" sz="quarter" idx="10"/>
          </p:nvPr>
        </p:nvSpPr>
        <p:spPr/>
        <p:txBody>
          <a:bodyPr/>
          <a:lstStyle/>
          <a:p>
            <a:fld id="{49181FA0-580F-4CED-B918-A29F21919F8A}" type="slidenum">
              <a:rPr lang="en-US" smtClean="0"/>
              <a:t>1</a:t>
            </a:fld>
            <a:endParaRPr lang="en-US"/>
          </a:p>
        </p:txBody>
      </p:sp>
    </p:spTree>
    <p:extLst>
      <p:ext uri="{BB962C8B-B14F-4D97-AF65-F5344CB8AC3E}">
        <p14:creationId xmlns:p14="http://schemas.microsoft.com/office/powerpoint/2010/main" val="12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Steph</a:t>
            </a:r>
            <a:r>
              <a:rPr lang="en-US" sz="1200" b="1"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 our app turned out very different from the initial idea as the project evolved over several weeks and we adapted to the challenges that came up.</a:t>
            </a:r>
          </a:p>
          <a:p>
            <a:r>
              <a:rPr lang="en-US" sz="1200" kern="1200" dirty="0" smtClean="0">
                <a:solidFill>
                  <a:schemeClr val="tx1"/>
                </a:solidFill>
                <a:effectLst/>
                <a:latin typeface="+mn-lt"/>
                <a:ea typeface="+mn-ea"/>
                <a:cs typeface="+mn-cs"/>
              </a:rPr>
              <a:t>Our first idea was a zero food waste trivia game for teenagers and young adults, where you answer as many questions as possible for sixty seconds.</a:t>
            </a:r>
          </a:p>
          <a:p>
            <a:r>
              <a:rPr lang="en-US" sz="1200" kern="1200" dirty="0" smtClean="0">
                <a:solidFill>
                  <a:schemeClr val="tx1"/>
                </a:solidFill>
                <a:effectLst/>
                <a:latin typeface="+mn-lt"/>
                <a:ea typeface="+mn-ea"/>
                <a:cs typeface="+mn-cs"/>
              </a:rPr>
              <a:t>However, upon receiving feedback, we learned that a trivia game would not appeal to these demographics. </a:t>
            </a:r>
          </a:p>
          <a:p>
            <a:r>
              <a:rPr lang="en-US" sz="1200" kern="1200" dirty="0" smtClean="0">
                <a:solidFill>
                  <a:schemeClr val="tx1"/>
                </a:solidFill>
                <a:effectLst/>
                <a:latin typeface="+mn-lt"/>
                <a:ea typeface="+mn-ea"/>
                <a:cs typeface="+mn-cs"/>
              </a:rPr>
              <a:t>What really moved our idea forward was changing our target audience to children. Apps marketed at adults may not be compelling enough to effect any significant change in food use behavior. However, children’s behavior can be influenced to form good habits that they will discuss with their parents and maintain as they get older.</a:t>
            </a:r>
          </a:p>
          <a:p>
            <a:r>
              <a:rPr lang="en-US" sz="1200" b="1" kern="1200" dirty="0" smtClean="0">
                <a:solidFill>
                  <a:schemeClr val="tx1"/>
                </a:solidFill>
                <a:effectLst/>
                <a:latin typeface="+mn-lt"/>
                <a:ea typeface="+mn-ea"/>
                <a:cs typeface="+mn-cs"/>
              </a:rPr>
              <a:t>Sean</a:t>
            </a:r>
            <a:r>
              <a:rPr lang="en-US" sz="1200" b="1"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Then we struck upon the idea of making a fun game with a narrative about food waste. Where the user would play a character that proceeds through level, saving bad food, by taking actions to preserve food and prevent food waste. At the end of each level, the character would face a boss that can only be defeated with knowledge of zero food waste. That way we could incorporate a quiz, and learning, with a sense of fun.</a:t>
            </a:r>
          </a:p>
          <a:p>
            <a:endParaRPr lang="en-US" dirty="0"/>
          </a:p>
        </p:txBody>
      </p:sp>
      <p:sp>
        <p:nvSpPr>
          <p:cNvPr id="4" name="Slide Number Placeholder 3"/>
          <p:cNvSpPr>
            <a:spLocks noGrp="1"/>
          </p:cNvSpPr>
          <p:nvPr>
            <p:ph type="sldNum" sz="quarter" idx="10"/>
          </p:nvPr>
        </p:nvSpPr>
        <p:spPr/>
        <p:txBody>
          <a:bodyPr/>
          <a:lstStyle/>
          <a:p>
            <a:fld id="{49181FA0-580F-4CED-B918-A29F21919F8A}" type="slidenum">
              <a:rPr lang="en-US" smtClean="0"/>
              <a:t>3</a:t>
            </a:fld>
            <a:endParaRPr lang="en-US"/>
          </a:p>
        </p:txBody>
      </p:sp>
    </p:spTree>
    <p:extLst>
      <p:ext uri="{BB962C8B-B14F-4D97-AF65-F5344CB8AC3E}">
        <p14:creationId xmlns:p14="http://schemas.microsoft.com/office/powerpoint/2010/main" val="11876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Sean -- </a:t>
            </a:r>
            <a:r>
              <a:rPr lang="en-US" sz="1200" kern="1200" dirty="0" smtClean="0">
                <a:solidFill>
                  <a:schemeClr val="tx1"/>
                </a:solidFill>
                <a:effectLst/>
                <a:latin typeface="+mn-lt"/>
                <a:ea typeface="+mn-ea"/>
                <a:cs typeface="+mn-cs"/>
              </a:rPr>
              <a:t>The requirements for the project are that it would be a web based app. So we would have to use HTML and CSS.</a:t>
            </a:r>
          </a:p>
          <a:p>
            <a:r>
              <a:rPr lang="en-US" sz="1200" kern="1200" dirty="0" smtClean="0">
                <a:solidFill>
                  <a:schemeClr val="tx1"/>
                </a:solidFill>
                <a:effectLst/>
                <a:latin typeface="+mn-lt"/>
                <a:ea typeface="+mn-ea"/>
                <a:cs typeface="+mn-cs"/>
              </a:rPr>
              <a:t>JavaScript was the go to language that can handle a web based game and it is where we created the game mechanics.</a:t>
            </a:r>
          </a:p>
          <a:p>
            <a:r>
              <a:rPr lang="en-US" sz="1200" b="1" kern="1200" dirty="0" smtClean="0">
                <a:solidFill>
                  <a:schemeClr val="tx1"/>
                </a:solidFill>
                <a:effectLst/>
                <a:latin typeface="+mn-lt"/>
                <a:ea typeface="+mn-ea"/>
                <a:cs typeface="+mn-cs"/>
              </a:rPr>
              <a:t>Simon</a:t>
            </a:r>
            <a:r>
              <a:rPr lang="en-US" sz="1200" b="1"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To keep the coding and delivery simple, we used firebase for the backend. That way we could use JavaScript to access it. And firebase offers a real-time database and authentication functions. It also offers a way to login using social media which came in handy later on.</a:t>
            </a:r>
          </a:p>
          <a:p>
            <a:r>
              <a:rPr lang="en-US" sz="1200" kern="1200" dirty="0" smtClean="0">
                <a:solidFill>
                  <a:schemeClr val="tx1"/>
                </a:solidFill>
                <a:effectLst/>
                <a:latin typeface="+mn-lt"/>
                <a:ea typeface="+mn-ea"/>
                <a:cs typeface="+mn-cs"/>
              </a:rPr>
              <a:t>As well as the coding languages, it must be noted that one of our group members created a lot of original artwork for our game. The animations were particularly challenging but we are very pleased with the result.</a:t>
            </a:r>
          </a:p>
        </p:txBody>
      </p:sp>
      <p:sp>
        <p:nvSpPr>
          <p:cNvPr id="4" name="Slide Number Placeholder 3"/>
          <p:cNvSpPr>
            <a:spLocks noGrp="1"/>
          </p:cNvSpPr>
          <p:nvPr>
            <p:ph type="sldNum" sz="quarter" idx="10"/>
          </p:nvPr>
        </p:nvSpPr>
        <p:spPr/>
        <p:txBody>
          <a:bodyPr/>
          <a:lstStyle/>
          <a:p>
            <a:fld id="{49181FA0-580F-4CED-B918-A29F21919F8A}" type="slidenum">
              <a:rPr lang="en-US" smtClean="0"/>
              <a:t>4</a:t>
            </a:fld>
            <a:endParaRPr lang="en-US"/>
          </a:p>
        </p:txBody>
      </p:sp>
    </p:spTree>
    <p:extLst>
      <p:ext uri="{BB962C8B-B14F-4D97-AF65-F5344CB8AC3E}">
        <p14:creationId xmlns:p14="http://schemas.microsoft.com/office/powerpoint/2010/main" val="3390187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Sean</a:t>
            </a:r>
            <a:r>
              <a:rPr lang="en-US" sz="1200" b="1"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We used an agile as a project management method. We would create tasks with a certain priority and each iteration, group members would complete those tasks in order of priority. With agile, our morning scrums for each meeting became very important. The pace was fast and tasks were ticked off quickly, or some tasks needed more focus due to unforeseen challenges. An example of this was that our initial plan for animations was to use animated gifs for characters. However the animations were not displayed on the JavaScript canvas. So each frame had to be displayed and an animated with JavaScript.</a:t>
            </a:r>
          </a:p>
          <a:p>
            <a:r>
              <a:rPr lang="en-US" sz="1200" b="1" kern="1200" dirty="0" smtClean="0">
                <a:solidFill>
                  <a:schemeClr val="tx1"/>
                </a:solidFill>
                <a:effectLst/>
                <a:latin typeface="+mn-lt"/>
                <a:ea typeface="+mn-ea"/>
                <a:cs typeface="+mn-cs"/>
              </a:rPr>
              <a:t>Nick</a:t>
            </a:r>
            <a:r>
              <a:rPr lang="en-US" sz="1200" b="1"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We would present plans for tasks for the week to our peers, other groups and our instructors. Then the week would close with another presentation on our achievements and challenges. This was really helpful as our fellow classmates ask insightful questions or gave us helpful feedback on our process. We found this incredibly helpful as it gave us great perspective on our project.</a:t>
            </a:r>
          </a:p>
          <a:p>
            <a:r>
              <a:rPr lang="en-US" sz="1200" kern="1200" dirty="0" smtClean="0">
                <a:solidFill>
                  <a:schemeClr val="tx1"/>
                </a:solidFill>
                <a:effectLst/>
                <a:latin typeface="+mn-lt"/>
                <a:ea typeface="+mn-ea"/>
                <a:cs typeface="+mn-cs"/>
              </a:rPr>
              <a:t>We will now go through our app.</a:t>
            </a:r>
          </a:p>
          <a:p>
            <a:endParaRPr lang="en-US" dirty="0"/>
          </a:p>
        </p:txBody>
      </p:sp>
      <p:sp>
        <p:nvSpPr>
          <p:cNvPr id="4" name="Slide Number Placeholder 3"/>
          <p:cNvSpPr>
            <a:spLocks noGrp="1"/>
          </p:cNvSpPr>
          <p:nvPr>
            <p:ph type="sldNum" sz="quarter" idx="10"/>
          </p:nvPr>
        </p:nvSpPr>
        <p:spPr/>
        <p:txBody>
          <a:bodyPr/>
          <a:lstStyle/>
          <a:p>
            <a:fld id="{49181FA0-580F-4CED-B918-A29F21919F8A}" type="slidenum">
              <a:rPr lang="en-US" smtClean="0"/>
              <a:t>5</a:t>
            </a:fld>
            <a:endParaRPr lang="en-US"/>
          </a:p>
        </p:txBody>
      </p:sp>
    </p:spTree>
    <p:extLst>
      <p:ext uri="{BB962C8B-B14F-4D97-AF65-F5344CB8AC3E}">
        <p14:creationId xmlns:p14="http://schemas.microsoft.com/office/powerpoint/2010/main" val="3800809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Adam --</a:t>
            </a:r>
            <a:endParaRPr lang="en-US" b="1" dirty="0"/>
          </a:p>
        </p:txBody>
      </p:sp>
      <p:sp>
        <p:nvSpPr>
          <p:cNvPr id="4" name="Slide Number Placeholder 3"/>
          <p:cNvSpPr>
            <a:spLocks noGrp="1"/>
          </p:cNvSpPr>
          <p:nvPr>
            <p:ph type="sldNum" sz="quarter" idx="10"/>
          </p:nvPr>
        </p:nvSpPr>
        <p:spPr/>
        <p:txBody>
          <a:bodyPr/>
          <a:lstStyle/>
          <a:p>
            <a:fld id="{49181FA0-580F-4CED-B918-A29F21919F8A}" type="slidenum">
              <a:rPr lang="en-US" smtClean="0"/>
              <a:t>6</a:t>
            </a:fld>
            <a:endParaRPr lang="en-US"/>
          </a:p>
        </p:txBody>
      </p:sp>
    </p:spTree>
    <p:extLst>
      <p:ext uri="{BB962C8B-B14F-4D97-AF65-F5344CB8AC3E}">
        <p14:creationId xmlns:p14="http://schemas.microsoft.com/office/powerpoint/2010/main" val="46218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AF8BBF1-0960-4F0E-BBD3-56792029CCD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DB88-2C04-4BF8-8E11-7466C4E4EAF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75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8BBF1-0960-4F0E-BBD3-56792029CCD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DB88-2C04-4BF8-8E11-7466C4E4EAFC}" type="slidenum">
              <a:rPr lang="en-US" smtClean="0"/>
              <a:t>‹#›</a:t>
            </a:fld>
            <a:endParaRPr lang="en-US"/>
          </a:p>
        </p:txBody>
      </p:sp>
    </p:spTree>
    <p:extLst>
      <p:ext uri="{BB962C8B-B14F-4D97-AF65-F5344CB8AC3E}">
        <p14:creationId xmlns:p14="http://schemas.microsoft.com/office/powerpoint/2010/main" val="374851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8BBF1-0960-4F0E-BBD3-56792029CCD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DB88-2C04-4BF8-8E11-7466C4E4EAF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30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8BBF1-0960-4F0E-BBD3-56792029CCD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DB88-2C04-4BF8-8E11-7466C4E4EAFC}" type="slidenum">
              <a:rPr lang="en-US" smtClean="0"/>
              <a:t>‹#›</a:t>
            </a:fld>
            <a:endParaRPr lang="en-US"/>
          </a:p>
        </p:txBody>
      </p:sp>
    </p:spTree>
    <p:extLst>
      <p:ext uri="{BB962C8B-B14F-4D97-AF65-F5344CB8AC3E}">
        <p14:creationId xmlns:p14="http://schemas.microsoft.com/office/powerpoint/2010/main" val="208985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8BBF1-0960-4F0E-BBD3-56792029CCD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DB88-2C04-4BF8-8E11-7466C4E4EAF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95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F8BBF1-0960-4F0E-BBD3-56792029CCDE}"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DB88-2C04-4BF8-8E11-7466C4E4EAFC}" type="slidenum">
              <a:rPr lang="en-US" smtClean="0"/>
              <a:t>‹#›</a:t>
            </a:fld>
            <a:endParaRPr lang="en-US"/>
          </a:p>
        </p:txBody>
      </p:sp>
    </p:spTree>
    <p:extLst>
      <p:ext uri="{BB962C8B-B14F-4D97-AF65-F5344CB8AC3E}">
        <p14:creationId xmlns:p14="http://schemas.microsoft.com/office/powerpoint/2010/main" val="163702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8BBF1-0960-4F0E-BBD3-56792029CCDE}" type="datetimeFigureOut">
              <a:rPr lang="en-US" smtClean="0"/>
              <a:t>5/25/2017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FDB88-2C04-4BF8-8E11-7466C4E4EAFC}" type="slidenum">
              <a:rPr lang="en-US" smtClean="0"/>
              <a:t>‹#›</a:t>
            </a:fld>
            <a:endParaRPr lang="en-US"/>
          </a:p>
        </p:txBody>
      </p:sp>
    </p:spTree>
    <p:extLst>
      <p:ext uri="{BB962C8B-B14F-4D97-AF65-F5344CB8AC3E}">
        <p14:creationId xmlns:p14="http://schemas.microsoft.com/office/powerpoint/2010/main" val="69708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8BBF1-0960-4F0E-BBD3-56792029CCDE}" type="datetimeFigureOut">
              <a:rPr lang="en-US" smtClean="0"/>
              <a:t>5/25/2017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FDB88-2C04-4BF8-8E11-7466C4E4EAFC}" type="slidenum">
              <a:rPr lang="en-US" smtClean="0"/>
              <a:t>‹#›</a:t>
            </a:fld>
            <a:endParaRPr lang="en-US"/>
          </a:p>
        </p:txBody>
      </p:sp>
    </p:spTree>
    <p:extLst>
      <p:ext uri="{BB962C8B-B14F-4D97-AF65-F5344CB8AC3E}">
        <p14:creationId xmlns:p14="http://schemas.microsoft.com/office/powerpoint/2010/main" val="135196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8BBF1-0960-4F0E-BBD3-56792029CCDE}" type="datetimeFigureOut">
              <a:rPr lang="en-US" smtClean="0"/>
              <a:t>5/25/2017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FDB88-2C04-4BF8-8E11-7466C4E4EAFC}" type="slidenum">
              <a:rPr lang="en-US" smtClean="0"/>
              <a:t>‹#›</a:t>
            </a:fld>
            <a:endParaRPr lang="en-US"/>
          </a:p>
        </p:txBody>
      </p:sp>
    </p:spTree>
    <p:extLst>
      <p:ext uri="{BB962C8B-B14F-4D97-AF65-F5344CB8AC3E}">
        <p14:creationId xmlns:p14="http://schemas.microsoft.com/office/powerpoint/2010/main" val="383762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8BBF1-0960-4F0E-BBD3-56792029CCDE}"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DB88-2C04-4BF8-8E11-7466C4E4EAFC}" type="slidenum">
              <a:rPr lang="en-US" smtClean="0"/>
              <a:t>‹#›</a:t>
            </a:fld>
            <a:endParaRPr lang="en-US"/>
          </a:p>
        </p:txBody>
      </p:sp>
    </p:spTree>
    <p:extLst>
      <p:ext uri="{BB962C8B-B14F-4D97-AF65-F5344CB8AC3E}">
        <p14:creationId xmlns:p14="http://schemas.microsoft.com/office/powerpoint/2010/main" val="178893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F8BBF1-0960-4F0E-BBD3-56792029CCDE}"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DB88-2C04-4BF8-8E11-7466C4E4EAFC}"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44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DB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7DF1E68-0589-4AB3-A6BD-B973EB6370BF}" type="datetimeFigureOut">
              <a:rPr lang="zh-TW" altLang="en-US" smtClean="0">
                <a:solidFill>
                  <a:prstClr val="black">
                    <a:tint val="75000"/>
                  </a:prstClr>
                </a:solidFill>
              </a:rPr>
              <a:pPr/>
              <a:t>2017/5/25</a:t>
            </a:fld>
            <a:endParaRPr lang="zh-TW" altLang="en-US">
              <a:solidFill>
                <a:prstClr val="black">
                  <a:tint val="75000"/>
                </a:prstClr>
              </a:solidFill>
            </a:endParaRPr>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zh-TW" altLang="en-US">
              <a:solidFill>
                <a:prstClr val="black">
                  <a:tint val="75000"/>
                </a:prstClr>
              </a:solidFill>
            </a:endParaRP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E32D4240-BCF3-4973-A51B-7B4F8665E35F}" type="slidenum">
              <a:rPr lang="zh-TW" altLang="en-US" smtClean="0">
                <a:solidFill>
                  <a:prstClr val="black">
                    <a:tint val="75000"/>
                  </a:prstClr>
                </a:solidFill>
              </a:rPr>
              <a:pPr/>
              <a:t>‹#›</a:t>
            </a:fld>
            <a:endParaRPr lang="zh-TW" altLang="en-US">
              <a:solidFill>
                <a:prstClr val="black">
                  <a:tint val="75000"/>
                </a:prstClr>
              </a:solidFill>
            </a:endParaRPr>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354106"/>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PmBImuXe5l4"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B4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1"/>
            <a:ext cx="8915399" cy="795269"/>
          </a:xfrm>
        </p:spPr>
        <p:txBody>
          <a:bodyPr>
            <a:normAutofit/>
          </a:bodyPr>
          <a:lstStyle/>
          <a:p>
            <a:r>
              <a:rPr lang="en-US" dirty="0"/>
              <a:t>Fork and Potato: The RPG</a:t>
            </a:r>
          </a:p>
        </p:txBody>
      </p:sp>
      <p:sp>
        <p:nvSpPr>
          <p:cNvPr id="3" name="Subtitle 2"/>
          <p:cNvSpPr>
            <a:spLocks noGrp="1"/>
          </p:cNvSpPr>
          <p:nvPr>
            <p:ph type="subTitle" idx="1"/>
          </p:nvPr>
        </p:nvSpPr>
        <p:spPr>
          <a:xfrm>
            <a:off x="380585" y="4354360"/>
            <a:ext cx="5724793" cy="2503640"/>
          </a:xfrm>
        </p:spPr>
        <p:txBody>
          <a:bodyPr>
            <a:normAutofit/>
          </a:bodyPr>
          <a:lstStyle/>
          <a:p>
            <a:r>
              <a:rPr lang="en-US" sz="2000" b="1" dirty="0"/>
              <a:t>Group 37</a:t>
            </a:r>
          </a:p>
          <a:p>
            <a:r>
              <a:rPr lang="en-US" sz="2000" dirty="0"/>
              <a:t>Nick Milton</a:t>
            </a:r>
          </a:p>
          <a:p>
            <a:r>
              <a:rPr lang="en-US" sz="2000" dirty="0"/>
              <a:t>Stephanie Reed</a:t>
            </a:r>
          </a:p>
          <a:p>
            <a:r>
              <a:rPr lang="en-US" sz="2000" dirty="0"/>
              <a:t>Simon Chen</a:t>
            </a:r>
          </a:p>
          <a:p>
            <a:r>
              <a:rPr lang="en-US" sz="2000" dirty="0"/>
              <a:t>Adam Hsu</a:t>
            </a:r>
          </a:p>
          <a:p>
            <a:r>
              <a:rPr lang="en-US" sz="2000" dirty="0"/>
              <a:t>Sean </a:t>
            </a:r>
            <a:r>
              <a:rPr lang="en-US" sz="2000" dirty="0" err="1"/>
              <a:t>Miyaoka</a:t>
            </a: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167" y="1193628"/>
            <a:ext cx="2867025" cy="2867025"/>
          </a:xfrm>
          <a:prstGeom prst="rect">
            <a:avLst/>
          </a:prstGeom>
        </p:spPr>
      </p:pic>
    </p:spTree>
    <p:extLst>
      <p:ext uri="{BB962C8B-B14F-4D97-AF65-F5344CB8AC3E}">
        <p14:creationId xmlns:p14="http://schemas.microsoft.com/office/powerpoint/2010/main" val="2050781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second pitch</a:t>
            </a:r>
            <a:endParaRPr lang="en-US" dirty="0"/>
          </a:p>
        </p:txBody>
      </p:sp>
      <p:sp>
        <p:nvSpPr>
          <p:cNvPr id="12" name="TextBox 11"/>
          <p:cNvSpPr txBox="1"/>
          <p:nvPr/>
        </p:nvSpPr>
        <p:spPr>
          <a:xfrm>
            <a:off x="0" y="6189785"/>
            <a:ext cx="12192000" cy="696351"/>
          </a:xfrm>
          <a:prstGeom prst="rect">
            <a:avLst/>
          </a:prstGeom>
          <a:solidFill>
            <a:srgbClr val="F1DD9E"/>
          </a:solidFill>
        </p:spPr>
        <p:txBody>
          <a:bodyPr wrap="square" rtlCol="0">
            <a:spAutoFit/>
          </a:bodyPr>
          <a:lstStyle/>
          <a:p>
            <a:endParaRPr lang="en-US" dirty="0"/>
          </a:p>
        </p:txBody>
      </p:sp>
      <p:sp>
        <p:nvSpPr>
          <p:cNvPr id="9" name="Content Placeholder 2"/>
          <p:cNvSpPr txBox="1">
            <a:spLocks/>
          </p:cNvSpPr>
          <p:nvPr/>
        </p:nvSpPr>
        <p:spPr>
          <a:xfrm>
            <a:off x="1024128" y="1918952"/>
            <a:ext cx="6181015" cy="439040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fontAlgn="base">
              <a:buFont typeface="Wingdings" panose="05000000000000000000" pitchFamily="2" charset="2"/>
              <a:buChar char="v"/>
            </a:pP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167" y="1889087"/>
            <a:ext cx="2867025" cy="2867025"/>
          </a:xfrm>
          <a:prstGeom prst="rect">
            <a:avLst/>
          </a:prstGeom>
        </p:spPr>
      </p:pic>
      <p:sp>
        <p:nvSpPr>
          <p:cNvPr id="3" name="Rectangle 2"/>
          <p:cNvSpPr/>
          <p:nvPr/>
        </p:nvSpPr>
        <p:spPr>
          <a:xfrm>
            <a:off x="1628854" y="5149783"/>
            <a:ext cx="7618177" cy="1446550"/>
          </a:xfrm>
          <a:prstGeom prst="rect">
            <a:avLst/>
          </a:prstGeom>
        </p:spPr>
        <p:txBody>
          <a:bodyPr wrap="square">
            <a:spAutoFit/>
          </a:bodyPr>
          <a:lstStyle/>
          <a:p>
            <a:r>
              <a:rPr lang="en-US" sz="4400" dirty="0">
                <a:hlinkClick r:id="rId3"/>
              </a:rPr>
              <a:t>https://</a:t>
            </a:r>
            <a:r>
              <a:rPr lang="en-US" sz="4400" dirty="0" smtClean="0">
                <a:hlinkClick r:id="rId3"/>
              </a:rPr>
              <a:t>youtu.be/PmBImuXe5l4</a:t>
            </a:r>
            <a:endParaRPr lang="en-US" sz="4400" dirty="0" smtClean="0"/>
          </a:p>
          <a:p>
            <a:endParaRPr lang="en-US" sz="4400" dirty="0" smtClean="0"/>
          </a:p>
        </p:txBody>
      </p:sp>
    </p:spTree>
    <p:extLst>
      <p:ext uri="{BB962C8B-B14F-4D97-AF65-F5344CB8AC3E}">
        <p14:creationId xmlns:p14="http://schemas.microsoft.com/office/powerpoint/2010/main" val="1891248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smtClean="0"/>
              <a:t>App development</a:t>
            </a:r>
            <a:endParaRPr lang="en-US" sz="4500" dirty="0"/>
          </a:p>
        </p:txBody>
      </p:sp>
      <p:sp>
        <p:nvSpPr>
          <p:cNvPr id="6" name="TextBox 5"/>
          <p:cNvSpPr txBox="1"/>
          <p:nvPr/>
        </p:nvSpPr>
        <p:spPr>
          <a:xfrm>
            <a:off x="0" y="6189785"/>
            <a:ext cx="12192000" cy="696351"/>
          </a:xfrm>
          <a:prstGeom prst="rect">
            <a:avLst/>
          </a:prstGeom>
          <a:solidFill>
            <a:srgbClr val="F1DD9E"/>
          </a:solidFill>
        </p:spPr>
        <p:txBody>
          <a:bodyPr wrap="square" rtlCol="0">
            <a:spAutoFit/>
          </a:bodyPr>
          <a:lstStyle/>
          <a:p>
            <a:endParaRPr lang="en-US" dirty="0">
              <a:solidFill>
                <a:prstClr val="black"/>
              </a:solidFill>
            </a:endParaRPr>
          </a:p>
        </p:txBody>
      </p:sp>
      <p:sp>
        <p:nvSpPr>
          <p:cNvPr id="7" name="Content Placeholder 2"/>
          <p:cNvSpPr txBox="1">
            <a:spLocks/>
          </p:cNvSpPr>
          <p:nvPr/>
        </p:nvSpPr>
        <p:spPr>
          <a:xfrm>
            <a:off x="1176528" y="1981200"/>
            <a:ext cx="9720071" cy="461554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Clr>
                <a:srgbClr val="F1DD9E"/>
              </a:buClr>
              <a:buFont typeface="Tw Cen MT" panose="020B0602020104020603" pitchFamily="34" charset="0"/>
              <a:buNone/>
            </a:pPr>
            <a:endParaRPr lang="en-US" sz="2800" dirty="0">
              <a:solidFill>
                <a:prstClr val="black"/>
              </a:solidFill>
            </a:endParaRPr>
          </a:p>
          <a:p>
            <a:pPr>
              <a:buClr>
                <a:srgbClr val="F1DD9E"/>
              </a:buClr>
              <a:buFont typeface="Wingdings" panose="05000000000000000000" pitchFamily="2" charset="2"/>
              <a:buChar char="§"/>
            </a:pPr>
            <a:endParaRPr lang="en-US" sz="2800" dirty="0" smtClean="0">
              <a:solidFill>
                <a:prstClr val="black"/>
              </a:solidFill>
            </a:endParaRPr>
          </a:p>
          <a:p>
            <a:pPr>
              <a:buClr>
                <a:srgbClr val="F1DD9E"/>
              </a:buClr>
              <a:buFont typeface="Wingdings" panose="05000000000000000000" pitchFamily="2" charset="2"/>
              <a:buChar char="§"/>
            </a:pPr>
            <a:endParaRPr lang="en-US" sz="2800" dirty="0">
              <a:solidFill>
                <a:prstClr val="black"/>
              </a:solidFill>
            </a:endParaRPr>
          </a:p>
        </p:txBody>
      </p:sp>
      <p:pic>
        <p:nvPicPr>
          <p:cNvPr id="9"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187" y="2439161"/>
            <a:ext cx="2872745" cy="3284362"/>
          </a:xfrm>
        </p:spPr>
      </p:pic>
      <p:pic>
        <p:nvPicPr>
          <p:cNvPr id="10" name="Picture 9"/>
          <p:cNvPicPr>
            <a:picLocks noChangeAspect="1"/>
          </p:cNvPicPr>
          <p:nvPr/>
        </p:nvPicPr>
        <p:blipFill>
          <a:blip r:embed="rId4"/>
          <a:stretch>
            <a:fillRect/>
          </a:stretch>
        </p:blipFill>
        <p:spPr>
          <a:xfrm>
            <a:off x="3915177" y="2430859"/>
            <a:ext cx="3069536" cy="329266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1958" y="2439161"/>
            <a:ext cx="3964789" cy="3284362"/>
          </a:xfrm>
          <a:prstGeom prst="rect">
            <a:avLst/>
          </a:prstGeom>
        </p:spPr>
      </p:pic>
    </p:spTree>
    <p:extLst>
      <p:ext uri="{BB962C8B-B14F-4D97-AF65-F5344CB8AC3E}">
        <p14:creationId xmlns:p14="http://schemas.microsoft.com/office/powerpoint/2010/main" val="3566752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smtClean="0"/>
              <a:t>Technologies</a:t>
            </a:r>
            <a:endParaRPr lang="en-US" sz="4500" dirty="0"/>
          </a:p>
        </p:txBody>
      </p:sp>
      <p:sp>
        <p:nvSpPr>
          <p:cNvPr id="6" name="TextBox 5"/>
          <p:cNvSpPr txBox="1"/>
          <p:nvPr/>
        </p:nvSpPr>
        <p:spPr>
          <a:xfrm>
            <a:off x="0" y="6189785"/>
            <a:ext cx="12192000" cy="696351"/>
          </a:xfrm>
          <a:prstGeom prst="rect">
            <a:avLst/>
          </a:prstGeom>
          <a:solidFill>
            <a:srgbClr val="F1DD9E"/>
          </a:solidFill>
        </p:spPr>
        <p:txBody>
          <a:bodyPr wrap="square" rtlCol="0">
            <a:spAutoFit/>
          </a:bodyPr>
          <a:lstStyle/>
          <a:p>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2175" y="2618311"/>
            <a:ext cx="2513126" cy="188484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1024" y="2618311"/>
            <a:ext cx="1905000" cy="1905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5672" y="2084832"/>
            <a:ext cx="2629051" cy="262905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1547" y="2230928"/>
            <a:ext cx="2337452" cy="2337452"/>
          </a:xfrm>
          <a:prstGeom prst="rect">
            <a:avLst/>
          </a:prstGeom>
        </p:spPr>
      </p:pic>
    </p:spTree>
    <p:extLst>
      <p:ext uri="{BB962C8B-B14F-4D97-AF65-F5344CB8AC3E}">
        <p14:creationId xmlns:p14="http://schemas.microsoft.com/office/powerpoint/2010/main" val="1659792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smtClean="0"/>
              <a:t>Agile Management</a:t>
            </a:r>
            <a:endParaRPr lang="en-US" sz="4500" dirty="0"/>
          </a:p>
        </p:txBody>
      </p:sp>
      <p:sp>
        <p:nvSpPr>
          <p:cNvPr id="6" name="TextBox 5"/>
          <p:cNvSpPr txBox="1"/>
          <p:nvPr/>
        </p:nvSpPr>
        <p:spPr>
          <a:xfrm>
            <a:off x="0" y="6189785"/>
            <a:ext cx="12192000" cy="696351"/>
          </a:xfrm>
          <a:prstGeom prst="rect">
            <a:avLst/>
          </a:prstGeom>
          <a:solidFill>
            <a:srgbClr val="F1DD9E"/>
          </a:solidFill>
        </p:spPr>
        <p:txBody>
          <a:bodyPr wrap="square" rtlCol="0">
            <a:spAutoFit/>
          </a:bodyPr>
          <a:lstStyle/>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2084832"/>
            <a:ext cx="6645685" cy="3147956"/>
          </a:xfrm>
          <a:prstGeom prst="rect">
            <a:avLst/>
          </a:prstGeom>
        </p:spPr>
      </p:pic>
      <p:sp>
        <p:nvSpPr>
          <p:cNvPr id="9" name="Rectangle 8"/>
          <p:cNvSpPr/>
          <p:nvPr/>
        </p:nvSpPr>
        <p:spPr>
          <a:xfrm>
            <a:off x="5317588" y="4951828"/>
            <a:ext cx="2518117" cy="759655"/>
          </a:xfrm>
          <a:prstGeom prst="rect">
            <a:avLst/>
          </a:prstGeom>
          <a:solidFill>
            <a:srgbClr val="DCD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955" y="2708558"/>
            <a:ext cx="5905500" cy="2857500"/>
          </a:xfrm>
          <a:prstGeom prst="rect">
            <a:avLst/>
          </a:prstGeom>
        </p:spPr>
      </p:pic>
    </p:spTree>
    <p:extLst>
      <p:ext uri="{BB962C8B-B14F-4D97-AF65-F5344CB8AC3E}">
        <p14:creationId xmlns:p14="http://schemas.microsoft.com/office/powerpoint/2010/main" val="2506576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DB4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1613" y="5467650"/>
            <a:ext cx="8915399" cy="795269"/>
          </a:xfrm>
        </p:spPr>
        <p:txBody>
          <a:bodyPr>
            <a:normAutofit/>
          </a:bodyPr>
          <a:lstStyle/>
          <a:p>
            <a:r>
              <a:rPr lang="en-US" dirty="0"/>
              <a:t>Fork and Potato: The RPG</a:t>
            </a:r>
          </a:p>
        </p:txBody>
      </p:sp>
      <p:sp>
        <p:nvSpPr>
          <p:cNvPr id="3" name="Subtitle 2"/>
          <p:cNvSpPr>
            <a:spLocks noGrp="1"/>
          </p:cNvSpPr>
          <p:nvPr>
            <p:ph type="subTitle" idx="1"/>
          </p:nvPr>
        </p:nvSpPr>
        <p:spPr>
          <a:xfrm>
            <a:off x="380585" y="4354360"/>
            <a:ext cx="5724793" cy="2503640"/>
          </a:xfrm>
        </p:spPr>
        <p:txBody>
          <a:bodyPr>
            <a:normAutofit/>
          </a:bodyPr>
          <a:lstStyle/>
          <a:p>
            <a:r>
              <a:rPr lang="en-US" sz="2000" b="1" dirty="0"/>
              <a:t>Group 37</a:t>
            </a:r>
          </a:p>
          <a:p>
            <a:r>
              <a:rPr lang="en-US" sz="2000" dirty="0"/>
              <a:t>Nick Milton</a:t>
            </a:r>
          </a:p>
          <a:p>
            <a:r>
              <a:rPr lang="en-US" sz="2000" dirty="0"/>
              <a:t>Stephanie Reed</a:t>
            </a:r>
          </a:p>
          <a:p>
            <a:r>
              <a:rPr lang="en-US" sz="2000" dirty="0"/>
              <a:t>Simon Chen</a:t>
            </a:r>
          </a:p>
          <a:p>
            <a:r>
              <a:rPr lang="en-US" sz="2000" dirty="0"/>
              <a:t>Adam Shu</a:t>
            </a:r>
          </a:p>
          <a:p>
            <a:r>
              <a:rPr lang="en-US" sz="2000" dirty="0"/>
              <a:t>Sean </a:t>
            </a:r>
            <a:r>
              <a:rPr lang="en-US" sz="2000" dirty="0" err="1"/>
              <a:t>Miyaoka</a:t>
            </a:r>
            <a:endParaRPr lang="en-US" sz="2000" dirty="0"/>
          </a:p>
        </p:txBody>
      </p:sp>
      <p:sp>
        <p:nvSpPr>
          <p:cNvPr id="5" name="Title 1"/>
          <p:cNvSpPr txBox="1">
            <a:spLocks/>
          </p:cNvSpPr>
          <p:nvPr/>
        </p:nvSpPr>
        <p:spPr>
          <a:xfrm>
            <a:off x="3412901" y="1193629"/>
            <a:ext cx="8435662" cy="3091290"/>
          </a:xfrm>
          <a:prstGeom prst="rect">
            <a:avLst/>
          </a:prstGeom>
        </p:spPr>
        <p:txBody>
          <a:bodyPr vert="horz" lIns="91440" tIns="45720" rIns="91440" bIns="45720" rtlCol="0" anchor="ctr">
            <a:no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r>
              <a:rPr lang="en-US" sz="8000" dirty="0" smtClean="0"/>
              <a:t>Demo</a:t>
            </a:r>
            <a:endParaRPr lang="en-US" sz="8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167" y="1193628"/>
            <a:ext cx="2867025" cy="2867025"/>
          </a:xfrm>
          <a:prstGeom prst="rect">
            <a:avLst/>
          </a:prstGeom>
        </p:spPr>
      </p:pic>
    </p:spTree>
    <p:extLst>
      <p:ext uri="{BB962C8B-B14F-4D97-AF65-F5344CB8AC3E}">
        <p14:creationId xmlns:p14="http://schemas.microsoft.com/office/powerpoint/2010/main" val="13659050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ysClr val="windowText" lastClr="000000"/>
      </a:dk1>
      <a:lt1>
        <a:sysClr val="window" lastClr="FFFFFF"/>
      </a:lt1>
      <a:dk2>
        <a:srgbClr val="44546A"/>
      </a:dk2>
      <a:lt2>
        <a:srgbClr val="E7E6E6"/>
      </a:lt2>
      <a:accent1>
        <a:srgbClr val="5B9BD5"/>
      </a:accent1>
      <a:accent2>
        <a:srgbClr val="F1DD9E"/>
      </a:accent2>
      <a:accent3>
        <a:srgbClr val="A5A5A5"/>
      </a:accent3>
      <a:accent4>
        <a:srgbClr val="FFC000"/>
      </a:accent4>
      <a:accent5>
        <a:srgbClr val="4472C4"/>
      </a:accent5>
      <a:accent6>
        <a:srgbClr val="70AD47"/>
      </a:accent6>
      <a:hlink>
        <a:srgbClr val="0563C1"/>
      </a:hlink>
      <a:folHlink>
        <a:srgbClr val="954F7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2511</TotalTime>
  <Words>697</Words>
  <Application>Microsoft Office PowerPoint</Application>
  <PresentationFormat>Widescreen</PresentationFormat>
  <Paragraphs>42</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微軟正黑體</vt:lpstr>
      <vt:lpstr>Calibri</vt:lpstr>
      <vt:lpstr>Tw Cen MT</vt:lpstr>
      <vt:lpstr>Tw Cen MT Condensed</vt:lpstr>
      <vt:lpstr>Wingdings</vt:lpstr>
      <vt:lpstr>Wingdings 3</vt:lpstr>
      <vt:lpstr>Integral</vt:lpstr>
      <vt:lpstr>Fork and Potato: The RPG</vt:lpstr>
      <vt:lpstr>30 second pitch</vt:lpstr>
      <vt:lpstr>App development</vt:lpstr>
      <vt:lpstr>Technologies</vt:lpstr>
      <vt:lpstr>Agile Management</vt:lpstr>
      <vt:lpstr>Fork and Potato: The RPG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Fork and Potato: The RPG</dc:title>
  <dc:creator>NICK</dc:creator>
  <cp:lastModifiedBy>NICK</cp:lastModifiedBy>
  <cp:revision>150</cp:revision>
  <dcterms:created xsi:type="dcterms:W3CDTF">2017-05-03T22:23:19Z</dcterms:created>
  <dcterms:modified xsi:type="dcterms:W3CDTF">2017-05-26T04:27:41Z</dcterms:modified>
</cp:coreProperties>
</file>