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2"/>
  </p:notesMasterIdLst>
  <p:sldIdLst>
    <p:sldId id="256" r:id="rId2"/>
    <p:sldId id="259" r:id="rId3"/>
    <p:sldId id="271" r:id="rId4"/>
    <p:sldId id="280" r:id="rId5"/>
    <p:sldId id="274" r:id="rId6"/>
    <p:sldId id="275" r:id="rId7"/>
    <p:sldId id="278" r:id="rId8"/>
    <p:sldId id="281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</a:t>
            </a:r>
            <a:r>
              <a:rPr lang="en-US" sz="2000" dirty="0" smtClean="0"/>
              <a:t>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2901" y="1193629"/>
            <a:ext cx="8435662" cy="3091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</a:t>
            </a:r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RPG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24128" y="1918952"/>
            <a:ext cx="6181015" cy="43904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Automatic </a:t>
            </a:r>
            <a:r>
              <a:rPr lang="en-US" sz="2800" dirty="0" err="1"/>
              <a:t>sidescroller</a:t>
            </a:r>
            <a:r>
              <a:rPr lang="en-US" sz="2800" dirty="0"/>
              <a:t> where you choose a variety of food saving attacks or use items to prevent food going bad that you encounter. </a:t>
            </a:r>
            <a:endParaRPr lang="en-US" sz="28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Defeat </a:t>
            </a:r>
            <a:r>
              <a:rPr lang="en-US" sz="2800" dirty="0"/>
              <a:t>bosses by answering food waste questions.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/>
              <a:t>Web app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Target audience Children </a:t>
            </a:r>
            <a:r>
              <a:rPr lang="en-US" sz="2800" dirty="0"/>
              <a:t>8-12</a:t>
            </a:r>
          </a:p>
        </p:txBody>
      </p:sp>
      <p:sp>
        <p:nvSpPr>
          <p:cNvPr id="6" name="Oval 5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Accomplishments so far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1810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Created a playable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Linked firebase to pull game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Created an appealing aesthetic and character</a:t>
            </a:r>
          </a:p>
          <a:p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67" y="1709224"/>
            <a:ext cx="3959919" cy="42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What we will do differently to sprint 1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39865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Previous week we focused on desktop implementation, this week test implementation on mobile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Increase from 2 to 4 hours working as a group/pair programming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and UI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44109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all art on menu screens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Make the Level background a perfect loop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Full </a:t>
            </a:r>
            <a:r>
              <a:rPr lang="en-US" sz="2800" dirty="0"/>
              <a:t>character </a:t>
            </a:r>
            <a:r>
              <a:rPr lang="en-US" sz="2800" dirty="0" smtClean="0"/>
              <a:t>selection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Finalize styling and CSS on all menu screens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Solve the character animation glitches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Features to be created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Game Over / Level Complete Overlay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</a:t>
            </a:r>
            <a:r>
              <a:rPr lang="en-US" sz="2800" dirty="0" smtClean="0"/>
              <a:t>ause menu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Gameplay dialogue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Randomize questions pulled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Level design and </a:t>
            </a:r>
            <a:r>
              <a:rPr lang="en-US" sz="3200" dirty="0" err="1" smtClean="0"/>
              <a:t>playtesting</a:t>
            </a:r>
            <a:r>
              <a:rPr lang="en-US" sz="32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Consider designing multiple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Enter enemy stats in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Setup character level progress and item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Enter level narrative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Add account </a:t>
            </a:r>
            <a:r>
              <a:rPr lang="en-US" sz="2800" dirty="0"/>
              <a:t>registration and </a:t>
            </a:r>
            <a:r>
              <a:rPr lang="en-US" sz="2800" dirty="0" smtClean="0"/>
              <a:t>login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RegEx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Explore the feasibility of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Create more questions</a:t>
            </a:r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Member focus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4721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Simon- Database and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Steph – Gameplay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Nick – CSS and menu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Adam – Artwork and 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Sean – Character select, UI overlays, affiliate art sites</a:t>
            </a:r>
          </a:p>
          <a:p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Weekly Challenge – Easter Egg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39865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All enemies change into Easter eggs upon holding pause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Require several members to collaborate on art and gameplay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Reduce number of affiliate sites from 4 to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Add site URL and logo to google docs spreadsheet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08" y="2498500"/>
            <a:ext cx="3396331" cy="33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1021</TotalTime>
  <Words>295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微軟正黑體</vt:lpstr>
      <vt:lpstr>Calibri</vt:lpstr>
      <vt:lpstr>Tw Cen MT</vt:lpstr>
      <vt:lpstr>Tw Cen MT Condensed</vt:lpstr>
      <vt:lpstr>Wingdings</vt:lpstr>
      <vt:lpstr>Wingdings 3</vt:lpstr>
      <vt:lpstr>Integral</vt:lpstr>
      <vt:lpstr>Fork and Potato: The RPG</vt:lpstr>
      <vt:lpstr>Educational RPG</vt:lpstr>
      <vt:lpstr>Accomplishments so far</vt:lpstr>
      <vt:lpstr>What we will do differently to sprint 1</vt:lpstr>
      <vt:lpstr>Artwork and UI</vt:lpstr>
      <vt:lpstr>Gameplay</vt:lpstr>
      <vt:lpstr>Database</vt:lpstr>
      <vt:lpstr>Member focus</vt:lpstr>
      <vt:lpstr>Weekly Challenge – Easter Egg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86</cp:revision>
  <dcterms:created xsi:type="dcterms:W3CDTF">2017-05-03T22:23:19Z</dcterms:created>
  <dcterms:modified xsi:type="dcterms:W3CDTF">2017-05-15T18:24:55Z</dcterms:modified>
</cp:coreProperties>
</file>