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B10A-5584-4664-8572-C04C31AF6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EAB4B1-B3C7-46A8-ACEE-156D8B49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B0ECA-7194-4E36-9DAD-51553088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2EE9-BFF5-46A1-AB0F-5B0CC90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2E6F-AF42-4936-B7EA-0662215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3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8DDCA-6104-459A-A540-659E2182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10B513-91EA-4B18-A7DB-6A584DA5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E46A8-D3C8-47B1-B18A-64EF22E9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89FB1-C822-4EA3-8480-6EF762E5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2D4D8-A28E-4E98-9260-AA1D3DC1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642799-6BA7-46F8-A485-2B517F55A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876E0F-E599-44D5-A534-1541D10C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E7734-87EE-490E-9D6C-DE5339F5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7257B-84E3-466A-B66C-49DAD71E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DEA8F-D85E-4094-9523-26C2A7E9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F2698-06C8-4F26-B9B3-1C9173D7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DF37-1BBC-46CE-A8F8-88B3BB9A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FA8C9-C608-4AAC-8732-9A3B8011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27D5D4-1427-4F10-800C-42BEC33B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693EE-71DD-4740-AE38-731D106A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1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84E47-0B92-43FC-B464-C7244E26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57EA2-8449-43E7-A214-B131582D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393516-CEB3-4154-815C-FD3D91A2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B9FF3-4E15-4C5F-ABDB-53955489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4CED9-B10A-4980-A3C2-E9F3D328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8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542C-7A76-4BB8-BF63-C7F08C4C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BCBE5-77C5-48B1-9A1C-F9057B42F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A2A03-583E-47AE-9D81-DC92AFD33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C3BA6-BC8C-4301-955A-14578946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98227-5C51-431F-96E6-DB56E99F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DF808-0AF3-4C42-92E8-A63534A0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82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F2C4-850A-4E03-AFAC-89A6CCD4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9AA0A-CC16-4CFF-B238-7BE29814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7FC14-30D2-4966-B6D8-402381269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C5E399-E94A-4E29-9036-8D86A7FE1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6B793F-BBF3-4CC2-8920-52B3C2C6A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5AD581-02BC-4CE2-930F-623D314E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6BCAD2-1D15-4A9E-A7D5-E3BD6A58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E15E7F-37BA-4646-9669-F1FE08A9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1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A14C8-65C3-4034-B67E-B470477C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BE895E-4F54-4137-8C3A-8573A458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E25DED-9CD2-41C6-BF28-0E64A76A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17D2F-A4F5-4988-8334-E9FC3678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1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41E964-5343-4C7F-A321-D1C3DFDA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4FB99D-8E2D-49F6-B09B-51B0B2E5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F60FB-0431-412C-8599-6F9CC352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34AF3-58F6-4DA7-B97B-A76AED3B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201D6-0711-4D62-A7D4-14D5FFA4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FAFEBF-18A0-4C9B-8FCF-06EBE65A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AD3AE-9844-43D4-82EA-62C7DFAB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4B6C0-708C-4052-B7CD-99A091EE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5DD55-B6F9-44F2-9786-87996720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4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348B-A884-4C5F-8D40-F646DF1A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E41953-7310-48F9-8A91-2186C3A37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5751E-4864-4AC9-B3A7-5DCFB1CD8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99DAF-01FC-4559-98D1-04C26E2F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BB758-6741-4404-922E-811C8FE5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0E924-B19E-4561-8813-0E7AEE26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1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E56597-DBF3-4BDE-8453-9C3F95E9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ECDA9-9FCE-4A0C-9416-3D53837D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A3C2F-2020-4B0D-B19D-779A67A4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91A5-86EA-46B7-8A5B-2315ECE5B60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D36C3-8665-46E5-ADA9-93FE96DFE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EE3A2-4564-449B-992F-3D8B7D849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5184-41E0-4535-AFEB-9269A5304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87974-A878-4D3E-9334-8F1786A2D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7" y="1533181"/>
            <a:ext cx="9144000" cy="2387600"/>
          </a:xfrm>
        </p:spPr>
        <p:txBody>
          <a:bodyPr/>
          <a:lstStyle/>
          <a:p>
            <a:r>
              <a:rPr lang="ko-KR" altLang="en-US" dirty="0"/>
              <a:t>정적 라우팅과</a:t>
            </a:r>
            <a:br>
              <a:rPr lang="en-US" altLang="ko-KR" dirty="0"/>
            </a:br>
            <a:r>
              <a:rPr lang="ko-KR" altLang="en-US" dirty="0" err="1"/>
              <a:t>동적라우팅</a:t>
            </a:r>
            <a:r>
              <a:rPr lang="ko-KR" altLang="en-US" dirty="0"/>
              <a:t>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2CE166-2B73-44A9-A7DE-384EC9F55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7" y="4317655"/>
            <a:ext cx="9144000" cy="1655762"/>
          </a:xfrm>
        </p:spPr>
        <p:txBody>
          <a:bodyPr/>
          <a:lstStyle/>
          <a:p>
            <a:r>
              <a:rPr lang="ko-KR" altLang="en-US" dirty="0"/>
              <a:t>심민재</a:t>
            </a:r>
          </a:p>
        </p:txBody>
      </p:sp>
    </p:spTree>
    <p:extLst>
      <p:ext uri="{BB962C8B-B14F-4D97-AF65-F5344CB8AC3E}">
        <p14:creationId xmlns:p14="http://schemas.microsoft.com/office/powerpoint/2010/main" val="188387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63A743-A9CA-430E-9A2B-4FCDF2F6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0"/>
            <a:ext cx="12192000" cy="5282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629951-C564-43AD-9B19-0324368442A3}"/>
              </a:ext>
            </a:extLst>
          </p:cNvPr>
          <p:cNvSpPr txBox="1"/>
          <p:nvPr/>
        </p:nvSpPr>
        <p:spPr>
          <a:xfrm>
            <a:off x="861391" y="5724939"/>
            <a:ext cx="982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라우터 </a:t>
            </a:r>
            <a:r>
              <a:rPr lang="en-US" altLang="ko-KR" dirty="0"/>
              <a:t>1</a:t>
            </a:r>
            <a:r>
              <a:rPr lang="ko-KR" altLang="en-US" dirty="0"/>
              <a:t>번에서 동적 라우팅을 활용하여 </a:t>
            </a:r>
            <a:r>
              <a:rPr lang="en-US" altLang="ko-KR" dirty="0"/>
              <a:t>PC0</a:t>
            </a:r>
            <a:r>
              <a:rPr lang="ko-KR" altLang="en-US" dirty="0"/>
              <a:t>번과 </a:t>
            </a:r>
            <a:r>
              <a:rPr lang="en-US" altLang="ko-KR" dirty="0"/>
              <a:t>PC1q</a:t>
            </a:r>
            <a:r>
              <a:rPr lang="ko-KR" altLang="en-US" dirty="0"/>
              <a:t>번의 정보를 라우터</a:t>
            </a:r>
            <a:r>
              <a:rPr lang="en-US" altLang="ko-KR" dirty="0"/>
              <a:t>2</a:t>
            </a:r>
            <a:r>
              <a:rPr lang="ko-KR" altLang="en-US" dirty="0"/>
              <a:t>번으로 모두 전송</a:t>
            </a:r>
          </a:p>
        </p:txBody>
      </p:sp>
    </p:spTree>
    <p:extLst>
      <p:ext uri="{BB962C8B-B14F-4D97-AF65-F5344CB8AC3E}">
        <p14:creationId xmlns:p14="http://schemas.microsoft.com/office/powerpoint/2010/main" val="39436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A36593-0E61-4E5F-BE2B-86BF8D0C8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27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4E8015-1988-4751-9D5A-FDADC79CFADC}"/>
              </a:ext>
            </a:extLst>
          </p:cNvPr>
          <p:cNvSpPr txBox="1"/>
          <p:nvPr/>
        </p:nvSpPr>
        <p:spPr>
          <a:xfrm>
            <a:off x="662609" y="5764696"/>
            <a:ext cx="1034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라우터 </a:t>
            </a:r>
            <a:r>
              <a:rPr lang="en-US" altLang="ko-KR" dirty="0"/>
              <a:t>2</a:t>
            </a:r>
            <a:r>
              <a:rPr lang="ko-KR" altLang="en-US" dirty="0"/>
              <a:t>번에서는 정적 라우팅을 활용하여 라우터</a:t>
            </a:r>
            <a:r>
              <a:rPr lang="en-US" altLang="ko-KR" dirty="0"/>
              <a:t>1</a:t>
            </a:r>
            <a:r>
              <a:rPr lang="ko-KR" altLang="en-US" dirty="0"/>
              <a:t>번과 라우터</a:t>
            </a:r>
            <a:r>
              <a:rPr lang="en-US" altLang="ko-KR" dirty="0"/>
              <a:t>3</a:t>
            </a:r>
            <a:r>
              <a:rPr lang="ko-KR" altLang="en-US" dirty="0"/>
              <a:t>번에 모든 </a:t>
            </a:r>
            <a:r>
              <a:rPr lang="en-US" altLang="ko-KR" dirty="0"/>
              <a:t>PC</a:t>
            </a:r>
            <a:r>
              <a:rPr lang="ko-KR" altLang="en-US" dirty="0"/>
              <a:t>들의 정보를 받아오고</a:t>
            </a:r>
            <a:endParaRPr lang="en-US" altLang="ko-KR" dirty="0"/>
          </a:p>
          <a:p>
            <a:r>
              <a:rPr lang="ko-KR" altLang="en-US" dirty="0"/>
              <a:t>전송할 수 있게 설정</a:t>
            </a:r>
          </a:p>
        </p:txBody>
      </p:sp>
    </p:spTree>
    <p:extLst>
      <p:ext uri="{BB962C8B-B14F-4D97-AF65-F5344CB8AC3E}">
        <p14:creationId xmlns:p14="http://schemas.microsoft.com/office/powerpoint/2010/main" val="167018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EB9D16-16BC-4BE6-888E-E7874836B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22"/>
            <a:ext cx="12192000" cy="4750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C84A1-6FD2-4C14-BF49-F6A7D32FC0CB}"/>
              </a:ext>
            </a:extLst>
          </p:cNvPr>
          <p:cNvSpPr txBox="1"/>
          <p:nvPr/>
        </p:nvSpPr>
        <p:spPr>
          <a:xfrm>
            <a:off x="477078" y="5102087"/>
            <a:ext cx="10788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라우터</a:t>
            </a:r>
            <a:r>
              <a:rPr lang="en-US" altLang="ko-KR" dirty="0"/>
              <a:t>3</a:t>
            </a:r>
            <a:r>
              <a:rPr lang="ko-KR" altLang="en-US" dirty="0"/>
              <a:t>번에서는 </a:t>
            </a:r>
            <a:r>
              <a:rPr lang="en-US" altLang="ko-KR" dirty="0"/>
              <a:t>2</a:t>
            </a:r>
            <a:r>
              <a:rPr lang="ko-KR" altLang="en-US" dirty="0"/>
              <a:t>번과 똑같이 정적 라우팅을 활용하여 라우터</a:t>
            </a:r>
            <a:r>
              <a:rPr lang="en-US" altLang="ko-KR" dirty="0"/>
              <a:t>4</a:t>
            </a:r>
            <a:r>
              <a:rPr lang="ko-KR" altLang="en-US" dirty="0"/>
              <a:t>번과 라우터</a:t>
            </a:r>
            <a:r>
              <a:rPr lang="en-US" altLang="ko-KR" dirty="0"/>
              <a:t>2</a:t>
            </a:r>
            <a:r>
              <a:rPr lang="ko-KR" altLang="en-US" dirty="0"/>
              <a:t>번에 모든 </a:t>
            </a:r>
            <a:r>
              <a:rPr lang="en-US" altLang="ko-KR" dirty="0"/>
              <a:t>PC</a:t>
            </a:r>
            <a:r>
              <a:rPr lang="ko-KR" altLang="en-US" dirty="0"/>
              <a:t>들의 정보를</a:t>
            </a:r>
            <a:endParaRPr lang="en-US" altLang="ko-KR" dirty="0"/>
          </a:p>
          <a:p>
            <a:r>
              <a:rPr lang="ko-KR" altLang="en-US" dirty="0"/>
              <a:t>받아오고 전송할 수 있도록 설정</a:t>
            </a:r>
          </a:p>
        </p:txBody>
      </p:sp>
    </p:spTree>
    <p:extLst>
      <p:ext uri="{BB962C8B-B14F-4D97-AF65-F5344CB8AC3E}">
        <p14:creationId xmlns:p14="http://schemas.microsoft.com/office/powerpoint/2010/main" val="240461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A26CA3-519E-4827-A7EA-46FF0C4EF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570"/>
            <a:ext cx="12192000" cy="4871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C0479-4E85-432C-989E-2DBBFBFC12B5}"/>
              </a:ext>
            </a:extLst>
          </p:cNvPr>
          <p:cNvSpPr txBox="1"/>
          <p:nvPr/>
        </p:nvSpPr>
        <p:spPr>
          <a:xfrm>
            <a:off x="742122" y="5552661"/>
            <a:ext cx="814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라우터 </a:t>
            </a:r>
            <a:r>
              <a:rPr lang="en-US" altLang="ko-KR" dirty="0"/>
              <a:t>4</a:t>
            </a:r>
            <a:r>
              <a:rPr lang="ko-KR" altLang="en-US" dirty="0"/>
              <a:t>번에서는 동적 라우팅을 활용하여 </a:t>
            </a:r>
            <a:r>
              <a:rPr lang="en-US" altLang="ko-KR" dirty="0"/>
              <a:t>PC2</a:t>
            </a:r>
            <a:r>
              <a:rPr lang="ko-KR" altLang="en-US" dirty="0"/>
              <a:t>번의 정보를 모두 아래로 전송</a:t>
            </a:r>
          </a:p>
        </p:txBody>
      </p:sp>
    </p:spTree>
    <p:extLst>
      <p:ext uri="{BB962C8B-B14F-4D97-AF65-F5344CB8AC3E}">
        <p14:creationId xmlns:p14="http://schemas.microsoft.com/office/powerpoint/2010/main" val="281599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606485-C294-4B61-8C65-CB914587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60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B7C19-ED65-4D29-ADF2-80EFD59E1F7C}"/>
              </a:ext>
            </a:extLst>
          </p:cNvPr>
          <p:cNvSpPr txBox="1"/>
          <p:nvPr/>
        </p:nvSpPr>
        <p:spPr>
          <a:xfrm>
            <a:off x="569843" y="6029739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PC0</a:t>
            </a:r>
            <a:r>
              <a:rPr lang="ko-KR" altLang="en-US" dirty="0"/>
              <a:t>번과 </a:t>
            </a:r>
            <a:r>
              <a:rPr lang="en-US" altLang="ko-KR" dirty="0"/>
              <a:t>PC1</a:t>
            </a:r>
            <a:r>
              <a:rPr lang="ko-KR" altLang="en-US" dirty="0"/>
              <a:t>번에서 </a:t>
            </a:r>
            <a:r>
              <a:rPr lang="en-US" altLang="ko-KR" dirty="0"/>
              <a:t>PC2</a:t>
            </a:r>
            <a:r>
              <a:rPr lang="ko-KR" altLang="en-US" dirty="0"/>
              <a:t>번으로 핑이 전송되는 모습과 </a:t>
            </a:r>
            <a:r>
              <a:rPr lang="en-US" altLang="ko-KR" dirty="0"/>
              <a:t>PC2</a:t>
            </a:r>
            <a:r>
              <a:rPr lang="ko-KR" altLang="en-US" dirty="0"/>
              <a:t>번에서 </a:t>
            </a:r>
            <a:r>
              <a:rPr lang="en-US" altLang="ko-KR" dirty="0"/>
              <a:t>PC1</a:t>
            </a:r>
            <a:r>
              <a:rPr lang="ko-KR" altLang="en-US"/>
              <a:t>번으로 핑이 전송 되는 모습 </a:t>
            </a:r>
          </a:p>
        </p:txBody>
      </p:sp>
    </p:spTree>
    <p:extLst>
      <p:ext uri="{BB962C8B-B14F-4D97-AF65-F5344CB8AC3E}">
        <p14:creationId xmlns:p14="http://schemas.microsoft.com/office/powerpoint/2010/main" val="25597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정적 라우팅과 동적라우팅 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정적 라우팅과 동적라우팅 문제</dc:title>
  <dc:creator>FullName</dc:creator>
  <cp:lastModifiedBy>FullName</cp:lastModifiedBy>
  <cp:revision>1</cp:revision>
  <dcterms:created xsi:type="dcterms:W3CDTF">2024-12-31T07:17:46Z</dcterms:created>
  <dcterms:modified xsi:type="dcterms:W3CDTF">2024-12-31T07:24:12Z</dcterms:modified>
</cp:coreProperties>
</file>