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7919-5946-4263-B949-5B062D17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208E2-DA39-4F29-8E50-F2E03AC5D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076F2-EAEC-4B7C-B439-F7F4748D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CF605-B90E-491B-9BD3-6BF5CC2E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149E6-18FA-47D9-96B4-155DF8EC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F528-60C5-4ECE-8B29-7B4729D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8B42D-7FDC-46D8-AD91-47C4790CF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9CFAB-6E1E-4195-9CE8-F7FDACA5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D8D61-1117-46CB-B125-53B0485F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8FE06-C080-4F10-BE91-60D3F713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54688-FA93-4C15-89C7-6FAD092E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1F121-C0EB-4803-8FB9-808DEEF67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F93C7-B5A3-4A22-AA65-20D15C1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B71FE-235C-4B7F-9FB6-6E08A7AC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E4C51-A91B-4E3A-BDB5-6F81BA0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2FECB-6DEA-4673-925C-43FCB4A1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96331-EC4F-4199-B22B-CE0AE9E1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74CFF-5AC4-4544-A541-AC09C824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7EE9A-5CD1-4B09-AF55-84F760BC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C74F4-EEBA-44C6-BA4D-115AF39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3CE87-311B-4C77-96C3-162BF098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1B84F-700B-4E3A-9FB7-BA7B23E7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8C916-8013-4500-AC91-AC90CB4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88830-5307-49B2-9DBA-FEB9CF49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D9BF5-E87B-4A48-99DE-69715C70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0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3929B-D3ED-4CEE-938D-41511FCC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B0CF0-3D2D-47F4-BC1D-DFF565D07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098E4-1002-446B-868D-EF62C354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56137-6155-4DF2-864B-66F945E8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51DF-5AA9-4D89-8A35-2B6C18D7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5A55D-B768-41AD-9F87-E6FB21ED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2D15-7089-438E-99BD-0D0277AF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B4FD4-D91E-4CF3-AB31-03CA7643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97A0F-26C3-4CF9-89E3-982E09A2A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635DC-EFCA-4012-B1EA-D9E59EAB2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B96E5-00D9-4301-BDE2-7BB5D1E32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6188E-0CE9-45E2-9BDE-4369C15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7FA09E-4DFD-4259-84D7-77EF1FC5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FBA4A-DAB5-4881-8DAD-487C8885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8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EFC2D-4192-453F-8E8F-7B42E464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04A9B-5CCE-4D49-83A8-3B0D46A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2FEC8-6DFB-47D6-90B4-DB4590CB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4F0D06-8CB6-4CA8-A281-8E3D212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09498E-0E59-4DD1-83DD-617E0451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04B46D-E520-4CA3-B240-5B5E636C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99219-B32C-49D5-8EBC-AB01EE58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3E07-33E3-424D-B1D1-183C4477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5427A-F94E-4314-860F-F77292726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3F632-AFE9-4B21-932E-06F9E62A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C7C34-A329-41D2-B1C4-8044DE5D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73169-DF23-4234-B935-6A1A13D5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964EB-CEB0-407B-94FB-B2BD1F7F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D4053-07ED-4623-8DE7-DE5D2974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F900C-A545-4DA1-A961-1A1750C3C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7CCBC-98C0-4857-BF76-09753D77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D83D-BE30-4CC8-BAD6-12772AC8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10F29-FBEB-4AF8-9AE5-AACFF207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BBDDE-DBB8-4EF7-B00E-67625B8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465EC4-271F-476C-9686-435043F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2CE4C-C56A-462F-B1FC-F6AE9C87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085E-D27E-42C1-BDAB-728FC2F50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0136-31F2-4506-859B-E37EA56F31A6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236A-7C9B-4553-ADFE-F7C1463A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89703-671A-4B2B-B8EE-DD905C62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D63-79A7-434D-A1B6-D8D155DB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8C72-0CA8-4507-90C4-30B7A1284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DNS </a:t>
            </a:r>
            <a:r>
              <a:rPr lang="ko-KR" altLang="en-US" dirty="0"/>
              <a:t>및 </a:t>
            </a:r>
            <a:r>
              <a:rPr lang="en-US" altLang="ko-KR" dirty="0"/>
              <a:t>RIP </a:t>
            </a:r>
            <a:r>
              <a:rPr lang="ko-KR" altLang="en-US" dirty="0"/>
              <a:t>시험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E34FD-1EC1-4820-998E-E8BC6C6CF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심민재</a:t>
            </a:r>
          </a:p>
        </p:txBody>
      </p:sp>
    </p:spTree>
    <p:extLst>
      <p:ext uri="{BB962C8B-B14F-4D97-AF65-F5344CB8AC3E}">
        <p14:creationId xmlns:p14="http://schemas.microsoft.com/office/powerpoint/2010/main" val="24290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37BCE-C000-4C50-B843-AE5DC090C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65"/>
            <a:ext cx="12192000" cy="534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A164B-A509-44BC-B287-45543EE31E83}"/>
              </a:ext>
            </a:extLst>
          </p:cNvPr>
          <p:cNvSpPr txBox="1"/>
          <p:nvPr/>
        </p:nvSpPr>
        <p:spPr>
          <a:xfrm>
            <a:off x="530087" y="6162261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IP </a:t>
            </a:r>
            <a:r>
              <a:rPr lang="ko-KR" altLang="en-US" dirty="0"/>
              <a:t>입력과</a:t>
            </a:r>
            <a:r>
              <a:rPr lang="en-US" altLang="ko-KR" dirty="0"/>
              <a:t> PC0, PC1</a:t>
            </a:r>
            <a:r>
              <a:rPr lang="ko-KR" altLang="en-US" dirty="0"/>
              <a:t>번에 </a:t>
            </a:r>
            <a:r>
              <a:rPr lang="en-US" altLang="ko-KR" dirty="0"/>
              <a:t>DNS </a:t>
            </a:r>
            <a:r>
              <a:rPr lang="ko-KR" altLang="en-US" dirty="0"/>
              <a:t>서버 </a:t>
            </a:r>
            <a:r>
              <a:rPr lang="en-US" altLang="ko-KR" dirty="0"/>
              <a:t>IP</a:t>
            </a:r>
            <a:r>
              <a:rPr lang="ko-KR" altLang="en-US" dirty="0"/>
              <a:t>까지 입력</a:t>
            </a:r>
          </a:p>
        </p:txBody>
      </p:sp>
    </p:spTree>
    <p:extLst>
      <p:ext uri="{BB962C8B-B14F-4D97-AF65-F5344CB8AC3E}">
        <p14:creationId xmlns:p14="http://schemas.microsoft.com/office/powerpoint/2010/main" val="67286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4F00A4-DA66-4977-8DB9-0C988E00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14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CC7BC-9A8A-4152-BFCB-05618DFBB723}"/>
              </a:ext>
            </a:extLst>
          </p:cNvPr>
          <p:cNvSpPr txBox="1"/>
          <p:nvPr/>
        </p:nvSpPr>
        <p:spPr>
          <a:xfrm>
            <a:off x="384313" y="5963478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라우터들의 </a:t>
            </a:r>
            <a:r>
              <a:rPr lang="en-US" altLang="ko-KR" dirty="0"/>
              <a:t>RIPv2 </a:t>
            </a:r>
            <a:r>
              <a:rPr lang="ko-KR" altLang="en-US" dirty="0"/>
              <a:t>설정을 통하여 송수신 되게 연결</a:t>
            </a:r>
          </a:p>
        </p:txBody>
      </p:sp>
    </p:spTree>
    <p:extLst>
      <p:ext uri="{BB962C8B-B14F-4D97-AF65-F5344CB8AC3E}">
        <p14:creationId xmlns:p14="http://schemas.microsoft.com/office/powerpoint/2010/main" val="406353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9B2106-D552-410D-A069-239F6C51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5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C1852-4F92-4C60-A62A-B0E1E4CEB081}"/>
              </a:ext>
            </a:extLst>
          </p:cNvPr>
          <p:cNvSpPr txBox="1"/>
          <p:nvPr/>
        </p:nvSpPr>
        <p:spPr>
          <a:xfrm>
            <a:off x="609600" y="633453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DNS</a:t>
            </a:r>
            <a:r>
              <a:rPr lang="ko-KR" altLang="en-US" dirty="0"/>
              <a:t> 서버에  </a:t>
            </a:r>
            <a:r>
              <a:rPr lang="en-US" altLang="ko-KR" dirty="0"/>
              <a:t>IP</a:t>
            </a:r>
            <a:r>
              <a:rPr lang="ko-KR" altLang="en-US" dirty="0"/>
              <a:t>와 주소입력</a:t>
            </a:r>
          </a:p>
        </p:txBody>
      </p:sp>
    </p:spTree>
    <p:extLst>
      <p:ext uri="{BB962C8B-B14F-4D97-AF65-F5344CB8AC3E}">
        <p14:creationId xmlns:p14="http://schemas.microsoft.com/office/powerpoint/2010/main" val="128644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2D9111-6BBB-4CC7-BC7B-E071D18F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45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869CB-829A-4160-8474-0C38CD960215}"/>
              </a:ext>
            </a:extLst>
          </p:cNvPr>
          <p:cNvSpPr txBox="1"/>
          <p:nvPr/>
        </p:nvSpPr>
        <p:spPr>
          <a:xfrm>
            <a:off x="715617" y="593697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DNS</a:t>
            </a:r>
            <a:r>
              <a:rPr lang="ko-KR" altLang="en-US" dirty="0"/>
              <a:t>서버에서 </a:t>
            </a:r>
            <a:r>
              <a:rPr lang="en-US" altLang="ko-KR" dirty="0"/>
              <a:t>IP </a:t>
            </a:r>
            <a:r>
              <a:rPr lang="ko-KR" altLang="en-US" dirty="0"/>
              <a:t>및 주소 할당</a:t>
            </a:r>
          </a:p>
        </p:txBody>
      </p:sp>
    </p:spTree>
    <p:extLst>
      <p:ext uri="{BB962C8B-B14F-4D97-AF65-F5344CB8AC3E}">
        <p14:creationId xmlns:p14="http://schemas.microsoft.com/office/powerpoint/2010/main" val="183140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6565B9-1422-4209-B514-1D88E5FD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11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8A699-90ED-4A16-AD4B-E6402F804068}"/>
              </a:ext>
            </a:extLst>
          </p:cNvPr>
          <p:cNvSpPr txBox="1"/>
          <p:nvPr/>
        </p:nvSpPr>
        <p:spPr>
          <a:xfrm>
            <a:off x="424070" y="6241774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ko-KR" altLang="en-US" dirty="0" err="1"/>
              <a:t>웹브라우저</a:t>
            </a:r>
            <a:r>
              <a:rPr lang="ko-KR" altLang="en-US"/>
              <a:t> 연결이 되는 모습</a:t>
            </a:r>
          </a:p>
        </p:txBody>
      </p:sp>
    </p:spTree>
    <p:extLst>
      <p:ext uri="{BB962C8B-B14F-4D97-AF65-F5344CB8AC3E}">
        <p14:creationId xmlns:p14="http://schemas.microsoft.com/office/powerpoint/2010/main" val="223551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DNS 및 RIP 시험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및 RIP 시험</dc:title>
  <dc:creator>FullName</dc:creator>
  <cp:lastModifiedBy>FullName</cp:lastModifiedBy>
  <cp:revision>1</cp:revision>
  <dcterms:created xsi:type="dcterms:W3CDTF">2025-01-02T06:45:35Z</dcterms:created>
  <dcterms:modified xsi:type="dcterms:W3CDTF">2025-01-02T06:49:35Z</dcterms:modified>
</cp:coreProperties>
</file>