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2152-F0A3-3944-A77A-D3242367C56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87A-C13B-C74F-9F14-14725039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2152-F0A3-3944-A77A-D3242367C56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87A-C13B-C74F-9F14-14725039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2152-F0A3-3944-A77A-D3242367C56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87A-C13B-C74F-9F14-14725039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2152-F0A3-3944-A77A-D3242367C56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87A-C13B-C74F-9F14-14725039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7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2152-F0A3-3944-A77A-D3242367C56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87A-C13B-C74F-9F14-14725039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3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2152-F0A3-3944-A77A-D3242367C56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87A-C13B-C74F-9F14-14725039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3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2152-F0A3-3944-A77A-D3242367C56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87A-C13B-C74F-9F14-14725039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2152-F0A3-3944-A77A-D3242367C56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87A-C13B-C74F-9F14-14725039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2152-F0A3-3944-A77A-D3242367C56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87A-C13B-C74F-9F14-14725039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2152-F0A3-3944-A77A-D3242367C56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87A-C13B-C74F-9F14-14725039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2152-F0A3-3944-A77A-D3242367C56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87A-C13B-C74F-9F14-14725039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2152-F0A3-3944-A77A-D3242367C563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587A-C13B-C74F-9F14-147250394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104145" y="661737"/>
            <a:ext cx="4932740" cy="4644189"/>
            <a:chOff x="3104145" y="661737"/>
            <a:chExt cx="4932740" cy="4644189"/>
          </a:xfrm>
        </p:grpSpPr>
        <p:sp>
          <p:nvSpPr>
            <p:cNvPr id="4" name="Rectangle 3"/>
            <p:cNvSpPr/>
            <p:nvPr/>
          </p:nvSpPr>
          <p:spPr>
            <a:xfrm>
              <a:off x="3104147" y="661737"/>
              <a:ext cx="2791327" cy="46441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04147" y="661737"/>
              <a:ext cx="2791327" cy="553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Boot Sector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04147" y="2141628"/>
              <a:ext cx="2791327" cy="553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FAT1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04146" y="2695080"/>
              <a:ext cx="2791327" cy="553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FAT2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04146" y="3248527"/>
              <a:ext cx="2791327" cy="372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Root Directory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04145" y="3621506"/>
              <a:ext cx="2791327" cy="168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5895472" y="2141615"/>
              <a:ext cx="348917" cy="1022690"/>
            </a:xfrm>
            <a:prstGeom prst="rightBrac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5919535" y="661737"/>
              <a:ext cx="348917" cy="1479878"/>
            </a:xfrm>
            <a:prstGeom prst="rightBrac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5919535" y="3248527"/>
              <a:ext cx="348917" cy="2057399"/>
            </a:xfrm>
            <a:prstGeom prst="rightBrac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68452" y="1210999"/>
              <a:ext cx="176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Reserved Region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38264" y="2462283"/>
              <a:ext cx="1298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 New Roman" charset="0"/>
                  <a:ea typeface="Times New Roman" charset="0"/>
                  <a:cs typeface="Times New Roman" charset="0"/>
                </a:rPr>
                <a:t>FAT </a:t>
              </a:r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Region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92513" y="4098305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Data Region</a:t>
              </a:r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62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Jenny</dc:creator>
  <cp:lastModifiedBy>Steven Jenny</cp:lastModifiedBy>
  <cp:revision>3</cp:revision>
  <dcterms:created xsi:type="dcterms:W3CDTF">2016-11-28T04:05:03Z</dcterms:created>
  <dcterms:modified xsi:type="dcterms:W3CDTF">2016-11-28T06:10:13Z</dcterms:modified>
</cp:coreProperties>
</file>