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B9652-C74D-44CF-A704-5A78ED75C3CB}" v="620" dt="2021-06-02T07:44:1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명진" userId="S::smj3343@live.inje.ac.kr::11d6bae6-2713-4113-b6c3-40cb8489c48d" providerId="AD" clId="Web-{348B9652-C74D-44CF-A704-5A78ED75C3CB}"/>
    <pc:docChg chg="addSld modSld">
      <pc:chgData name="서명진" userId="S::smj3343@live.inje.ac.kr::11d6bae6-2713-4113-b6c3-40cb8489c48d" providerId="AD" clId="Web-{348B9652-C74D-44CF-A704-5A78ED75C3CB}" dt="2021-06-02T07:44:10.177" v="300" actId="20577"/>
      <pc:docMkLst>
        <pc:docMk/>
      </pc:docMkLst>
      <pc:sldChg chg="modSp">
        <pc:chgData name="서명진" userId="S::smj3343@live.inje.ac.kr::11d6bae6-2713-4113-b6c3-40cb8489c48d" providerId="AD" clId="Web-{348B9652-C74D-44CF-A704-5A78ED75C3CB}" dt="2021-06-02T07:37:58.420" v="148" actId="20577"/>
        <pc:sldMkLst>
          <pc:docMk/>
          <pc:sldMk cId="3569210928" sldId="256"/>
        </pc:sldMkLst>
        <pc:spChg chg="mod">
          <ac:chgData name="서명진" userId="S::smj3343@live.inje.ac.kr::11d6bae6-2713-4113-b6c3-40cb8489c48d" providerId="AD" clId="Web-{348B9652-C74D-44CF-A704-5A78ED75C3CB}" dt="2021-06-02T07:37:58.420" v="14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서명진" userId="S::smj3343@live.inje.ac.kr::11d6bae6-2713-4113-b6c3-40cb8489c48d" providerId="AD" clId="Web-{348B9652-C74D-44CF-A704-5A78ED75C3CB}" dt="2021-06-02T07:29:40.504" v="5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서명진" userId="S::smj3343@live.inje.ac.kr::11d6bae6-2713-4113-b6c3-40cb8489c48d" providerId="AD" clId="Web-{348B9652-C74D-44CF-A704-5A78ED75C3CB}" dt="2021-06-02T07:43:55.536" v="293" actId="20577"/>
        <pc:sldMkLst>
          <pc:docMk/>
          <pc:sldMk cId="745342944" sldId="257"/>
        </pc:sldMkLst>
        <pc:spChg chg="mod">
          <ac:chgData name="서명진" userId="S::smj3343@live.inje.ac.kr::11d6bae6-2713-4113-b6c3-40cb8489c48d" providerId="AD" clId="Web-{348B9652-C74D-44CF-A704-5A78ED75C3CB}" dt="2021-06-02T07:34:04.947" v="97" actId="20577"/>
          <ac:spMkLst>
            <pc:docMk/>
            <pc:sldMk cId="745342944" sldId="257"/>
            <ac:spMk id="2" creationId="{E590CAC1-82C8-469E-92D2-843267C700AE}"/>
          </ac:spMkLst>
        </pc:spChg>
        <pc:spChg chg="mod">
          <ac:chgData name="서명진" userId="S::smj3343@live.inje.ac.kr::11d6bae6-2713-4113-b6c3-40cb8489c48d" providerId="AD" clId="Web-{348B9652-C74D-44CF-A704-5A78ED75C3CB}" dt="2021-06-02T07:43:55.536" v="293" actId="20577"/>
          <ac:spMkLst>
            <pc:docMk/>
            <pc:sldMk cId="745342944" sldId="257"/>
            <ac:spMk id="3" creationId="{B9AFEEA4-C130-4FA6-9353-3CEEE951C937}"/>
          </ac:spMkLst>
        </pc:spChg>
        <pc:spChg chg="add del">
          <ac:chgData name="서명진" userId="S::smj3343@live.inje.ac.kr::11d6bae6-2713-4113-b6c3-40cb8489c48d" providerId="AD" clId="Web-{348B9652-C74D-44CF-A704-5A78ED75C3CB}" dt="2021-06-02T07:37:17.810" v="141"/>
          <ac:spMkLst>
            <pc:docMk/>
            <pc:sldMk cId="745342944" sldId="257"/>
            <ac:spMk id="4" creationId="{D4E03EAF-CCDE-4EA9-A8FD-997E2523D57D}"/>
          </ac:spMkLst>
        </pc:spChg>
        <pc:spChg chg="add del mod">
          <ac:chgData name="서명진" userId="S::smj3343@live.inje.ac.kr::11d6bae6-2713-4113-b6c3-40cb8489c48d" providerId="AD" clId="Web-{348B9652-C74D-44CF-A704-5A78ED75C3CB}" dt="2021-06-02T07:37:12.419" v="139"/>
          <ac:spMkLst>
            <pc:docMk/>
            <pc:sldMk cId="745342944" sldId="257"/>
            <ac:spMk id="5" creationId="{FA3C6582-37EB-45D3-8BD9-0208BF662374}"/>
          </ac:spMkLst>
        </pc:spChg>
        <pc:spChg chg="add del">
          <ac:chgData name="서명진" userId="S::smj3343@live.inje.ac.kr::11d6bae6-2713-4113-b6c3-40cb8489c48d" providerId="AD" clId="Web-{348B9652-C74D-44CF-A704-5A78ED75C3CB}" dt="2021-06-02T07:37:15.403" v="140"/>
          <ac:spMkLst>
            <pc:docMk/>
            <pc:sldMk cId="745342944" sldId="257"/>
            <ac:spMk id="6" creationId="{2757929F-0F2A-4FD7-9EB6-C753A8C1E340}"/>
          </ac:spMkLst>
        </pc:spChg>
      </pc:sldChg>
      <pc:sldChg chg="modSp new">
        <pc:chgData name="서명진" userId="S::smj3343@live.inje.ac.kr::11d6bae6-2713-4113-b6c3-40cb8489c48d" providerId="AD" clId="Web-{348B9652-C74D-44CF-A704-5A78ED75C3CB}" dt="2021-06-02T07:44:10.177" v="300" actId="20577"/>
        <pc:sldMkLst>
          <pc:docMk/>
          <pc:sldMk cId="2357979600" sldId="258"/>
        </pc:sldMkLst>
        <pc:spChg chg="mod">
          <ac:chgData name="서명진" userId="S::smj3343@live.inje.ac.kr::11d6bae6-2713-4113-b6c3-40cb8489c48d" providerId="AD" clId="Web-{348B9652-C74D-44CF-A704-5A78ED75C3CB}" dt="2021-06-02T07:38:51.999" v="153" actId="20577"/>
          <ac:spMkLst>
            <pc:docMk/>
            <pc:sldMk cId="2357979600" sldId="258"/>
            <ac:spMk id="2" creationId="{380CA9FF-BB89-4ABE-999E-B216DBEFA89C}"/>
          </ac:spMkLst>
        </pc:spChg>
        <pc:spChg chg="mod">
          <ac:chgData name="서명진" userId="S::smj3343@live.inje.ac.kr::11d6bae6-2713-4113-b6c3-40cb8489c48d" providerId="AD" clId="Web-{348B9652-C74D-44CF-A704-5A78ED75C3CB}" dt="2021-06-02T07:44:10.177" v="300" actId="20577"/>
          <ac:spMkLst>
            <pc:docMk/>
            <pc:sldMk cId="2357979600" sldId="258"/>
            <ac:spMk id="3" creationId="{76E0D7A6-0E4A-46D0-8C89-C3A3283E0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3500" dirty="0" err="1">
                <a:ea typeface="맑은 고딕"/>
              </a:rPr>
              <a:t>온습도</a:t>
            </a:r>
            <a:r>
              <a:rPr lang="ko-KR" altLang="en-US" sz="3500" dirty="0">
                <a:ea typeface="맑은 고딕"/>
              </a:rPr>
              <a:t> 센서를 활용한 식물 습도 감지기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AR05 서명진</a:t>
            </a:r>
          </a:p>
          <a:p>
            <a:r>
              <a:rPr lang="ko-KR" altLang="en-US" dirty="0">
                <a:ea typeface="맑은 고딕"/>
              </a:rPr>
              <a:t>AR10 오세현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CAC1-82C8-469E-92D2-843267C7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기능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FEEA4-C130-4FA6-9353-3CEEE951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식물의 받침대 흙의 온습도를 측정해서 특정 온습도에 </a:t>
            </a:r>
            <a:r>
              <a:rPr lang="ko-KR" altLang="en-US" dirty="0" err="1">
                <a:ea typeface="맑은 고딕"/>
              </a:rPr>
              <a:t>왓을시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LED에</a:t>
            </a:r>
            <a:r>
              <a:rPr lang="ko-KR" altLang="en-US" dirty="0">
                <a:ea typeface="맑은 고딕"/>
              </a:rPr>
              <a:t> 전등을 켜서 사람들에게 물을 줘야함을 알려줌.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LCD에</a:t>
            </a:r>
            <a:r>
              <a:rPr lang="ko-KR" altLang="en-US" dirty="0">
                <a:ea typeface="맑은 고딕"/>
              </a:rPr>
              <a:t> 온습도를 출력해줌.</a:t>
            </a:r>
          </a:p>
        </p:txBody>
      </p:sp>
    </p:spTree>
    <p:extLst>
      <p:ext uri="{BB962C8B-B14F-4D97-AF65-F5344CB8AC3E}">
        <p14:creationId xmlns:p14="http://schemas.microsoft.com/office/powerpoint/2010/main" val="74534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CA9FF-BB89-4ABE-999E-B216DBE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필요한 부품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0D7A6-0E4A-46D0-8C89-C3A3283E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온습계센서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LCD</a:t>
            </a:r>
          </a:p>
          <a:p>
            <a:r>
              <a:rPr lang="ko-KR" altLang="en-US" dirty="0">
                <a:ea typeface="맑은 고딕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35797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  온습도 센서를 활용한 식물 습도 감지기</vt:lpstr>
      <vt:lpstr>기능 </vt:lpstr>
      <vt:lpstr>필요한 부품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</cp:revision>
  <dcterms:created xsi:type="dcterms:W3CDTF">2021-06-02T07:26:51Z</dcterms:created>
  <dcterms:modified xsi:type="dcterms:W3CDTF">2021-06-02T07:44:11Z</dcterms:modified>
</cp:coreProperties>
</file>