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embeddedFontLst>
    <p:embeddedFont>
      <p:font typeface="1훈정글북 R" panose="02020603020101020101" pitchFamily="18" charset="-127"/>
      <p:regular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1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1훈정글북 R" panose="02020603020101020101" pitchFamily="18" charset="-127"/>
              </a:endParaRPr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1훈정글북 R" panose="02020603020101020101" pitchFamily="18" charset="-127"/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1훈정글북 R" panose="02020603020101020101" pitchFamily="18" charset="-127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1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7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19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27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1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8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1훈정글북 R" panose="02020603020101020101" pitchFamily="18" charset="-127"/>
              </a:endParaRPr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1훈정글북 R" panose="02020603020101020101" pitchFamily="18" charset="-127"/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1훈정글북 R" panose="02020603020101020101" pitchFamily="18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45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FFCC-CA9B-4192-AE3D-E479BC899ED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D4C-0108-49B0-B201-D0AB1E8E2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4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1훈정글북 R" panose="02020603020101020101" pitchFamily="18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1훈정글북 R" panose="02020603020101020101" pitchFamily="18" charset="-127"/>
              </a:defRPr>
            </a:lvl1pPr>
          </a:lstStyle>
          <a:p>
            <a:fld id="{C08BFFCC-CA9B-4192-AE3D-E479BC899ED1}" type="datetimeFigureOut">
              <a:rPr lang="ko-KR" altLang="en-US" smtClean="0"/>
              <a:pPr/>
              <a:t>2020-11-29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1훈정글북 R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1훈정글북 R" panose="02020603020101020101" pitchFamily="18" charset="-127"/>
              </a:defRPr>
            </a:lvl1pPr>
          </a:lstStyle>
          <a:p>
            <a:fld id="{5A8ABD4C-0108-49B0-B201-D0AB1E8E2C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92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1훈정글북 R" panose="02020603020101020101" pitchFamily="18" charset="-127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1훈정글북 R" panose="02020603020101020101" pitchFamily="18" charset="-127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1훈정글북 R" panose="02020603020101020101" pitchFamily="18" charset="-127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1훈정글북 R" panose="02020603020101020101" pitchFamily="18" charset="-127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1훈정글북 R" panose="02020603020101020101" pitchFamily="18" charset="-127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1훈정글북 R" panose="02020603020101020101" pitchFamily="18" charset="-127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4547-8227-4FC0-A9E4-32FE9379E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태권도와 </a:t>
            </a:r>
            <a:r>
              <a:rPr lang="ko-KR" altLang="en-US" dirty="0" err="1">
                <a:ea typeface="1훈정글북 R" panose="02020603020101020101" pitchFamily="18" charset="-127"/>
              </a:rPr>
              <a:t>주짓수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EBA52D-4584-468E-A3D9-B018BE079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1훈정글북 R" panose="02020603020101020101" pitchFamily="18" charset="-127"/>
              </a:rPr>
              <a:t>국방정보공학과 </a:t>
            </a:r>
            <a:r>
              <a:rPr lang="en-US" altLang="ko-KR" dirty="0">
                <a:ea typeface="1훈정글북 R" panose="02020603020101020101" pitchFamily="18" charset="-127"/>
              </a:rPr>
              <a:t>1</a:t>
            </a:r>
            <a:r>
              <a:rPr lang="ko-KR" altLang="en-US" dirty="0">
                <a:ea typeface="1훈정글북 R" panose="02020603020101020101" pitchFamily="18" charset="-127"/>
              </a:rPr>
              <a:t>학년 </a:t>
            </a:r>
            <a:r>
              <a:rPr lang="en-US" altLang="ko-KR" dirty="0">
                <a:ea typeface="1훈정글북 R" panose="02020603020101020101" pitchFamily="18" charset="-127"/>
              </a:rPr>
              <a:t>2020032306 </a:t>
            </a:r>
            <a:r>
              <a:rPr lang="ko-KR" altLang="en-US" dirty="0">
                <a:ea typeface="1훈정글북 R" panose="02020603020101020101" pitchFamily="18" charset="-127"/>
              </a:rPr>
              <a:t>송민경</a:t>
            </a:r>
          </a:p>
        </p:txBody>
      </p:sp>
    </p:spTree>
    <p:extLst>
      <p:ext uri="{BB962C8B-B14F-4D97-AF65-F5344CB8AC3E}">
        <p14:creationId xmlns:p14="http://schemas.microsoft.com/office/powerpoint/2010/main" val="427912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D6034-4771-4781-AF03-334AB290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1훈정글북 R" panose="02020603020101020101" pitchFamily="18" charset="-127"/>
              </a:rPr>
              <a:t>주짓수의</a:t>
            </a:r>
            <a:r>
              <a:rPr lang="ko-KR" altLang="en-US" dirty="0">
                <a:ea typeface="1훈정글북 R" panose="02020603020101020101" pitchFamily="18" charset="-127"/>
              </a:rPr>
              <a:t> 서브미션</a:t>
            </a:r>
            <a:r>
              <a:rPr lang="en-US" altLang="ko-KR" dirty="0">
                <a:ea typeface="1훈정글북 R" panose="02020603020101020101" pitchFamily="18" charset="-127"/>
              </a:rPr>
              <a:t>(3)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48717-EC6D-4F9A-8D39-A5A5F6E3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716" y="1527048"/>
            <a:ext cx="5213684" cy="4599432"/>
          </a:xfrm>
        </p:spPr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하프가드</a:t>
            </a:r>
            <a:endParaRPr lang="en-US" altLang="ko-KR" dirty="0">
              <a:ea typeface="1훈정글북 R" panose="02020603020101020101" pitchFamily="18" charset="-127"/>
            </a:endParaRPr>
          </a:p>
          <a:p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 err="1">
                <a:ea typeface="1훈정글북 R" panose="02020603020101020101" pitchFamily="18" charset="-127"/>
              </a:rPr>
              <a:t>클로즈가드와</a:t>
            </a:r>
            <a:r>
              <a:rPr lang="ko-KR" altLang="en-US" dirty="0">
                <a:ea typeface="1훈정글북 R" panose="02020603020101020101" pitchFamily="18" charset="-127"/>
              </a:rPr>
              <a:t> 달리 </a:t>
            </a:r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>
                <a:ea typeface="1훈정글북 R" panose="02020603020101020101" pitchFamily="18" charset="-127"/>
              </a:rPr>
              <a:t>상대방의 한쪽 다리를 묶고</a:t>
            </a:r>
            <a:r>
              <a:rPr lang="en-US" altLang="ko-KR" dirty="0">
                <a:ea typeface="1훈정글북 R" panose="02020603020101020101" pitchFamily="18" charset="-127"/>
              </a:rPr>
              <a:t>, </a:t>
            </a:r>
            <a:r>
              <a:rPr lang="ko-KR" altLang="en-US" dirty="0">
                <a:ea typeface="1훈정글북 R" panose="02020603020101020101" pitchFamily="18" charset="-127"/>
              </a:rPr>
              <a:t>손과 한쪽 무릎을 이용해 상대방의 압박을 막는 형태이다</a:t>
            </a:r>
            <a:r>
              <a:rPr lang="en-US" altLang="ko-KR" dirty="0">
                <a:ea typeface="1훈정글북 R" panose="02020603020101020101" pitchFamily="18" charset="-127"/>
              </a:rPr>
              <a:t>.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D1843B-02FD-4AF1-8B16-BA35DB71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3" y="1527048"/>
            <a:ext cx="4427621" cy="46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3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4547-8227-4FC0-A9E4-32FE9379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910" y="2647894"/>
            <a:ext cx="5646509" cy="1069848"/>
          </a:xfrm>
        </p:spPr>
        <p:txBody>
          <a:bodyPr>
            <a:noAutofit/>
          </a:bodyPr>
          <a:lstStyle/>
          <a:p>
            <a:r>
              <a:rPr lang="ko-KR" altLang="en-US" sz="7200" dirty="0">
                <a:ea typeface="1훈정글북 R" panose="02020603020101020101" pitchFamily="18" charset="-127"/>
              </a:rPr>
              <a:t>감사합니다</a:t>
            </a:r>
            <a:r>
              <a:rPr lang="en-US" altLang="ko-KR" sz="7200" dirty="0">
                <a:ea typeface="1훈정글북 R" panose="02020603020101020101" pitchFamily="18" charset="-127"/>
              </a:rPr>
              <a:t>!!</a:t>
            </a:r>
            <a:endParaRPr lang="ko-KR" altLang="en-US" sz="7200" dirty="0"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63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378F-A8F8-4E9E-ADCA-23A8FADF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태권도란</a:t>
            </a:r>
            <a:r>
              <a:rPr lang="en-US" altLang="ko-KR" dirty="0">
                <a:ea typeface="1훈정글북 R" panose="02020603020101020101" pitchFamily="18" charset="-127"/>
              </a:rPr>
              <a:t>?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CACAF-B8BE-433F-9095-6DE08314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598900"/>
            <a:ext cx="5181600" cy="4527579"/>
          </a:xfrm>
        </p:spPr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태권도란 </a:t>
            </a:r>
            <a:endParaRPr lang="en-US" altLang="ko-KR" dirty="0">
              <a:ea typeface="1훈정글북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>
                <a:ea typeface="1훈정글북 R" panose="02020603020101020101" pitchFamily="18" charset="-127"/>
              </a:rPr>
              <a:t>대표적인 한민족 교유의 무술로</a:t>
            </a:r>
            <a:r>
              <a:rPr lang="en-US" altLang="ko-KR" dirty="0">
                <a:ea typeface="1훈정글북 R" panose="02020603020101020101" pitchFamily="18" charset="-127"/>
              </a:rPr>
              <a:t>, </a:t>
            </a:r>
          </a:p>
          <a:p>
            <a:r>
              <a:rPr lang="ko-KR" altLang="en-US" dirty="0">
                <a:ea typeface="1훈정글북 R" panose="02020603020101020101" pitchFamily="18" charset="-127"/>
              </a:rPr>
              <a:t>아무런 무기 없이 언제 어디서나 손과 발을 이용해 공격 또는 방어하는 무도이다</a:t>
            </a:r>
            <a:r>
              <a:rPr lang="en-US" altLang="ko-KR" dirty="0">
                <a:ea typeface="1훈정글북 R" panose="02020603020101020101" pitchFamily="18" charset="-127"/>
              </a:rPr>
              <a:t>.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65A755-1FC3-45E5-8997-B242BB1DB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98901"/>
            <a:ext cx="5529115" cy="44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D904E-A0EE-478E-8CB8-C468369F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태권도의 발차기 기술</a:t>
            </a:r>
            <a:r>
              <a:rPr lang="en-US" altLang="ko-KR" dirty="0">
                <a:ea typeface="1훈정글북 R" panose="02020603020101020101" pitchFamily="18" charset="-127"/>
              </a:rPr>
              <a:t>(1)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53FD4-56AB-41E9-8371-092931333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04" y="1450276"/>
            <a:ext cx="5199895" cy="4676204"/>
          </a:xfrm>
        </p:spPr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앞차기</a:t>
            </a:r>
            <a:endParaRPr lang="en-US" altLang="ko-KR" dirty="0">
              <a:ea typeface="1훈정글북 R" panose="02020603020101020101" pitchFamily="18" charset="-127"/>
            </a:endParaRPr>
          </a:p>
          <a:p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>
                <a:ea typeface="1훈정글북 R" panose="02020603020101020101" pitchFamily="18" charset="-127"/>
              </a:rPr>
              <a:t>태권도의 기본 기술로</a:t>
            </a:r>
            <a:r>
              <a:rPr lang="en-US" altLang="ko-KR" dirty="0">
                <a:ea typeface="1훈정글북 R" panose="02020603020101020101" pitchFamily="18" charset="-127"/>
              </a:rPr>
              <a:t>,</a:t>
            </a:r>
          </a:p>
          <a:p>
            <a:r>
              <a:rPr lang="ko-KR" altLang="en-US" dirty="0">
                <a:ea typeface="1훈정글북 R" panose="02020603020101020101" pitchFamily="18" charset="-127"/>
              </a:rPr>
              <a:t>다리를 접었다 펴며 발로 </a:t>
            </a:r>
            <a:r>
              <a:rPr lang="ko-KR" altLang="en-US" dirty="0" err="1">
                <a:ea typeface="1훈정글북 R" panose="02020603020101020101" pitchFamily="18" charset="-127"/>
              </a:rPr>
              <a:t>앞에있는</a:t>
            </a:r>
            <a:r>
              <a:rPr lang="ko-KR" altLang="en-US" dirty="0">
                <a:ea typeface="1훈정글북 R" panose="02020603020101020101" pitchFamily="18" charset="-127"/>
              </a:rPr>
              <a:t> 목표물을 가격하는 기술이다</a:t>
            </a:r>
            <a:r>
              <a:rPr lang="en-US" altLang="ko-KR" dirty="0">
                <a:ea typeface="1훈정글북 R" panose="02020603020101020101" pitchFamily="18" charset="-127"/>
              </a:rPr>
              <a:t>.</a:t>
            </a:r>
          </a:p>
          <a:p>
            <a:endParaRPr lang="ko-KR" altLang="en-US" dirty="0">
              <a:ea typeface="1훈정글북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2E793-6053-4A6E-A9B7-9F9CA230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2" y="1450276"/>
            <a:ext cx="53625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364E-209E-4A5C-91ED-DC5C4819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388" y="1525906"/>
            <a:ext cx="4957011" cy="4297680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1훈정글북 R" panose="02020603020101020101" pitchFamily="18" charset="-127"/>
              </a:rPr>
              <a:t>돌려차기</a:t>
            </a:r>
            <a:endParaRPr lang="en-US" altLang="ko-KR" dirty="0">
              <a:ea typeface="1훈정글북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>
                <a:ea typeface="1훈정글북 R" panose="02020603020101020101" pitchFamily="18" charset="-127"/>
              </a:rPr>
              <a:t>축이 되는 발을 틀며</a:t>
            </a:r>
            <a:r>
              <a:rPr lang="en-US" altLang="ko-KR" dirty="0">
                <a:ea typeface="1훈정글북 R" panose="02020603020101020101" pitchFamily="18" charset="-127"/>
              </a:rPr>
              <a:t>,</a:t>
            </a:r>
          </a:p>
          <a:p>
            <a:r>
              <a:rPr lang="ko-KR" altLang="en-US" dirty="0">
                <a:ea typeface="1훈정글북 R" panose="02020603020101020101" pitchFamily="18" charset="-127"/>
              </a:rPr>
              <a:t> 엉덩이를 완전히 넣어 주어 </a:t>
            </a:r>
            <a:r>
              <a:rPr lang="ko-KR" altLang="en-US" dirty="0" err="1">
                <a:ea typeface="1훈정글북 R" panose="02020603020101020101" pitchFamily="18" charset="-127"/>
              </a:rPr>
              <a:t>앞축</a:t>
            </a:r>
            <a:r>
              <a:rPr lang="ko-KR" altLang="en-US" dirty="0">
                <a:ea typeface="1훈정글북 R" panose="02020603020101020101" pitchFamily="18" charset="-127"/>
              </a:rPr>
              <a:t> 또는 발등으로 상대방의 얼굴이나 몸통 등을 가격하는 기술이다</a:t>
            </a:r>
            <a:r>
              <a:rPr lang="en-US" altLang="ko-KR" dirty="0">
                <a:ea typeface="1훈정글북 R" panose="02020603020101020101" pitchFamily="18" charset="-127"/>
              </a:rPr>
              <a:t>.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83B43-DB5B-41D5-BAD8-90706850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5905"/>
            <a:ext cx="5071796" cy="42976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EDD7BCC-4113-4C61-8459-0A3ADF1F2B7A}"/>
              </a:ext>
            </a:extLst>
          </p:cNvPr>
          <p:cNvSpPr txBox="1">
            <a:spLocks/>
          </p:cNvSpPr>
          <p:nvPr/>
        </p:nvSpPr>
        <p:spPr bwMode="gray">
          <a:xfrm>
            <a:off x="2133600" y="11852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1훈정글북 R" panose="02020603020101020101" pitchFamily="18" charset="-127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ea typeface="1훈정글북 R" panose="02020603020101020101" pitchFamily="18" charset="-127"/>
              </a:rPr>
              <a:t>태권도의 발차기 기술</a:t>
            </a:r>
            <a:r>
              <a:rPr lang="en-US" altLang="ko-KR" dirty="0">
                <a:ea typeface="1훈정글북 R" panose="02020603020101020101" pitchFamily="18" charset="-127"/>
              </a:rPr>
              <a:t>(2)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9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003D-6207-479B-AFB0-4EFF9DDB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태권도의 발차기 기술</a:t>
            </a:r>
            <a:r>
              <a:rPr lang="en-US" altLang="ko-KR" dirty="0">
                <a:ea typeface="1훈정글북 R" panose="02020603020101020101" pitchFamily="18" charset="-127"/>
              </a:rPr>
              <a:t>(3)</a:t>
            </a:r>
            <a:endParaRPr lang="ko-KR" altLang="en-US" b="1" dirty="0"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AC331-6983-4B29-A47A-FAC2D8B0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366" y="1527048"/>
            <a:ext cx="5346034" cy="4599432"/>
          </a:xfrm>
        </p:spPr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옆차기</a:t>
            </a:r>
            <a:endParaRPr lang="en-US" altLang="ko-KR" dirty="0">
              <a:ea typeface="1훈정글북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>
                <a:ea typeface="1훈정글북 R" panose="02020603020101020101" pitchFamily="18" charset="-127"/>
              </a:rPr>
              <a:t>몸을 옆으로 틀면서</a:t>
            </a:r>
            <a:r>
              <a:rPr lang="en-US" altLang="ko-KR" dirty="0">
                <a:ea typeface="1훈정글북 R" panose="02020603020101020101" pitchFamily="18" charset="-127"/>
              </a:rPr>
              <a:t>,</a:t>
            </a:r>
          </a:p>
          <a:p>
            <a:r>
              <a:rPr lang="ko-KR" altLang="en-US" dirty="0">
                <a:ea typeface="1훈정글북 R" panose="02020603020101020101" pitchFamily="18" charset="-127"/>
              </a:rPr>
              <a:t>다리를 접었다 펴며 목표물을 향해 곧게 뻗어 차는 기술이다</a:t>
            </a:r>
            <a:r>
              <a:rPr lang="en-US" altLang="ko-KR" dirty="0">
                <a:ea typeface="1훈정글북 R" panose="02020603020101020101" pitchFamily="18" charset="-127"/>
              </a:rPr>
              <a:t>.</a:t>
            </a:r>
          </a:p>
          <a:p>
            <a:endParaRPr lang="en-US" altLang="ko-KR" dirty="0">
              <a:ea typeface="1훈정글북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6FC318-465E-47A5-B969-39DC6EBC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7048"/>
            <a:ext cx="5346033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003D-6207-479B-AFB0-4EFF9DDB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태권도의 발차기 기술</a:t>
            </a:r>
            <a:r>
              <a:rPr lang="en-US" altLang="ko-KR" dirty="0">
                <a:ea typeface="1훈정글북 R" panose="02020603020101020101" pitchFamily="18" charset="-127"/>
              </a:rPr>
              <a:t>(4)</a:t>
            </a:r>
            <a:endParaRPr lang="ko-KR" altLang="en-US" b="1" dirty="0"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AC331-6983-4B29-A47A-FAC2D8B0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4" y="1588168"/>
            <a:ext cx="5213683" cy="4251158"/>
          </a:xfrm>
        </p:spPr>
        <p:txBody>
          <a:bodyPr/>
          <a:lstStyle/>
          <a:p>
            <a:r>
              <a:rPr lang="ko-KR" altLang="en-US" dirty="0" err="1">
                <a:ea typeface="1훈정글북 R" panose="02020603020101020101" pitchFamily="18" charset="-127"/>
              </a:rPr>
              <a:t>뒷차기</a:t>
            </a:r>
            <a:endParaRPr lang="en-US" altLang="ko-KR" dirty="0">
              <a:ea typeface="1훈정글북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>
                <a:ea typeface="1훈정글북 R" panose="02020603020101020101" pitchFamily="18" charset="-127"/>
              </a:rPr>
              <a:t>몸을 뒤로 돌리면서</a:t>
            </a:r>
            <a:r>
              <a:rPr lang="en-US" altLang="ko-KR" dirty="0">
                <a:ea typeface="1훈정글북 R" panose="02020603020101020101" pitchFamily="18" charset="-127"/>
              </a:rPr>
              <a:t>,</a:t>
            </a:r>
          </a:p>
          <a:p>
            <a:r>
              <a:rPr lang="ko-KR" altLang="en-US" dirty="0">
                <a:ea typeface="1훈정글북 R" panose="02020603020101020101" pitchFamily="18" charset="-127"/>
              </a:rPr>
              <a:t>무릎을 접었다가 뒤로 뻗으며 목표물을 가격하는 기술이다</a:t>
            </a:r>
            <a:r>
              <a:rPr lang="en-US" altLang="ko-KR" dirty="0">
                <a:ea typeface="1훈정글북 R" panose="02020603020101020101" pitchFamily="18" charset="-127"/>
              </a:rPr>
              <a:t>.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07013-11A3-49D7-9C45-5F5FD3FA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" y="1451352"/>
            <a:ext cx="4235116" cy="46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3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F4E2E-8F89-49D1-81E9-427DE504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1훈정글북 R" panose="02020603020101020101" pitchFamily="18" charset="-127"/>
              </a:rPr>
              <a:t>주짓수란</a:t>
            </a:r>
            <a:r>
              <a:rPr lang="en-US" altLang="ko-KR" dirty="0">
                <a:ea typeface="1훈정글북 R" panose="02020603020101020101" pitchFamily="18" charset="-127"/>
              </a:rPr>
              <a:t>?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4CA05-E019-4586-9298-8CA36552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716" y="1527048"/>
            <a:ext cx="5213684" cy="4599432"/>
          </a:xfrm>
        </p:spPr>
        <p:txBody>
          <a:bodyPr/>
          <a:lstStyle/>
          <a:p>
            <a:r>
              <a:rPr lang="ko-KR" altLang="en-US" dirty="0" err="1">
                <a:ea typeface="1훈정글북 R" panose="02020603020101020101" pitchFamily="18" charset="-127"/>
              </a:rPr>
              <a:t>주짓수란</a:t>
            </a:r>
            <a:endParaRPr lang="en-US" altLang="ko-KR" dirty="0">
              <a:ea typeface="1훈정글북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 err="1">
                <a:ea typeface="1훈정글북 R" panose="02020603020101020101" pitchFamily="18" charset="-127"/>
              </a:rPr>
              <a:t>유술이라고도</a:t>
            </a:r>
            <a:r>
              <a:rPr lang="ko-KR" altLang="en-US" dirty="0">
                <a:ea typeface="1훈정글북 R" panose="02020603020101020101" pitchFamily="18" charset="-127"/>
              </a:rPr>
              <a:t> 불리며</a:t>
            </a:r>
            <a:r>
              <a:rPr lang="en-US" altLang="ko-KR" dirty="0">
                <a:ea typeface="1훈정글북 R" panose="02020603020101020101" pitchFamily="18" charset="-127"/>
              </a:rPr>
              <a:t>,</a:t>
            </a:r>
          </a:p>
          <a:p>
            <a:r>
              <a:rPr lang="ko-KR" altLang="en-US" dirty="0">
                <a:ea typeface="1훈정글북 R" panose="02020603020101020101" pitchFamily="18" charset="-127"/>
              </a:rPr>
              <a:t>자신의 힘으로 상대방을 대항하기보다 상대방의 힘을 조작하는 것을 나타낸다</a:t>
            </a:r>
            <a:r>
              <a:rPr lang="en-US" altLang="ko-KR" dirty="0">
                <a:ea typeface="1훈정글북 R" panose="02020603020101020101" pitchFamily="18" charset="-127"/>
              </a:rPr>
              <a:t>.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B1E77A-1477-485F-82DA-DC9B1E62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3" y="1527048"/>
            <a:ext cx="4669120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9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F4045-FFE1-49AC-9DE0-BD88A04F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1훈정글북 R" panose="02020603020101020101" pitchFamily="18" charset="-127"/>
              </a:rPr>
              <a:t>주짓수의</a:t>
            </a:r>
            <a:r>
              <a:rPr lang="ko-KR" altLang="en-US" dirty="0">
                <a:ea typeface="1훈정글북 R" panose="02020603020101020101" pitchFamily="18" charset="-127"/>
              </a:rPr>
              <a:t> 서브미션</a:t>
            </a:r>
            <a:r>
              <a:rPr lang="en-US" altLang="ko-KR" dirty="0">
                <a:ea typeface="1훈정글북 R" panose="02020603020101020101" pitchFamily="18" charset="-127"/>
              </a:rPr>
              <a:t>(1)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FBC18-174F-4C77-A959-809FD5DB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428" y="1527047"/>
            <a:ext cx="5128971" cy="4599433"/>
          </a:xfrm>
        </p:spPr>
        <p:txBody>
          <a:bodyPr/>
          <a:lstStyle/>
          <a:p>
            <a:r>
              <a:rPr lang="ko-KR" altLang="en-US" dirty="0" err="1">
                <a:ea typeface="1훈정글북 R" panose="02020603020101020101" pitchFamily="18" charset="-127"/>
              </a:rPr>
              <a:t>클로즈</a:t>
            </a:r>
            <a:r>
              <a:rPr lang="ko-KR" altLang="en-US" dirty="0">
                <a:ea typeface="1훈정글북 R" panose="02020603020101020101" pitchFamily="18" charset="-127"/>
              </a:rPr>
              <a:t> 가드</a:t>
            </a:r>
            <a:endParaRPr lang="en-US" altLang="ko-KR" dirty="0">
              <a:ea typeface="1훈정글북 R" panose="02020603020101020101" pitchFamily="18" charset="-127"/>
            </a:endParaRPr>
          </a:p>
          <a:p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>
                <a:ea typeface="1훈정글북 R" panose="02020603020101020101" pitchFamily="18" charset="-127"/>
              </a:rPr>
              <a:t>모든 가드의 첫번째로</a:t>
            </a:r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>
                <a:ea typeface="1훈정글북 R" panose="02020603020101020101" pitchFamily="18" charset="-127"/>
              </a:rPr>
              <a:t>두 다리로 상대방의 허리를 감싸 안고 발을 엮어 상대방이 빠져나가지 못하게 하는 것이다</a:t>
            </a:r>
            <a:r>
              <a:rPr lang="en-US" altLang="ko-KR" dirty="0">
                <a:ea typeface="1훈정글북 R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64DF4-205E-45B1-A8A3-536E358C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7047"/>
            <a:ext cx="5128971" cy="45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ED4FF-5089-47F2-AD33-F5435E69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1훈정글북 R" panose="02020603020101020101" pitchFamily="18" charset="-127"/>
              </a:rPr>
              <a:t>주짓수의</a:t>
            </a:r>
            <a:r>
              <a:rPr lang="ko-KR" altLang="en-US" dirty="0">
                <a:ea typeface="1훈정글북 R" panose="02020603020101020101" pitchFamily="18" charset="-127"/>
              </a:rPr>
              <a:t> 서브미션</a:t>
            </a:r>
            <a:r>
              <a:rPr lang="en-US" altLang="ko-KR" dirty="0">
                <a:ea typeface="1훈정글북 R" panose="02020603020101020101" pitchFamily="18" charset="-127"/>
              </a:rPr>
              <a:t>(2)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ECA1B-1081-45DF-99B4-279BFF10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476" y="1527048"/>
            <a:ext cx="4924924" cy="4599432"/>
          </a:xfrm>
        </p:spPr>
        <p:txBody>
          <a:bodyPr/>
          <a:lstStyle/>
          <a:p>
            <a:r>
              <a:rPr lang="ko-KR" altLang="en-US" dirty="0">
                <a:ea typeface="1훈정글북 R" panose="02020603020101020101" pitchFamily="18" charset="-127"/>
              </a:rPr>
              <a:t>오픈가드</a:t>
            </a:r>
            <a:endParaRPr lang="en-US" altLang="ko-KR" dirty="0">
              <a:ea typeface="1훈정글북 R" panose="02020603020101020101" pitchFamily="18" charset="-127"/>
            </a:endParaRPr>
          </a:p>
          <a:p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 err="1">
                <a:ea typeface="1훈정글북 R" panose="02020603020101020101" pitchFamily="18" charset="-127"/>
              </a:rPr>
              <a:t>클로즈가드와는</a:t>
            </a:r>
            <a:r>
              <a:rPr lang="ko-KR" altLang="en-US" dirty="0">
                <a:ea typeface="1훈정글북 R" panose="02020603020101020101" pitchFamily="18" charset="-127"/>
              </a:rPr>
              <a:t> 반대로</a:t>
            </a:r>
            <a:endParaRPr lang="en-US" altLang="ko-KR" dirty="0">
              <a:ea typeface="1훈정글북 R" panose="02020603020101020101" pitchFamily="18" charset="-127"/>
            </a:endParaRPr>
          </a:p>
          <a:p>
            <a:r>
              <a:rPr lang="ko-KR" altLang="en-US" dirty="0">
                <a:ea typeface="1훈정글북 R" panose="02020603020101020101" pitchFamily="18" charset="-127"/>
              </a:rPr>
              <a:t>나의 양 다리가 열려 있는 형태의 가드를 뜻한다</a:t>
            </a:r>
            <a:r>
              <a:rPr lang="en-US" altLang="ko-KR" dirty="0">
                <a:ea typeface="1훈정글북 R" panose="02020603020101020101" pitchFamily="18" charset="-127"/>
              </a:rPr>
              <a:t>.</a:t>
            </a:r>
            <a:endParaRPr lang="ko-KR" altLang="en-US" dirty="0">
              <a:ea typeface="1훈정글북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CCFE8A-9A9D-4BA7-B3AF-A3AE7A34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3" y="1527048"/>
            <a:ext cx="4363453" cy="46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8652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52</TotalTime>
  <Words>196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1훈정글북 R</vt:lpstr>
      <vt:lpstr>Wingdings 3</vt:lpstr>
      <vt:lpstr>New_Education02</vt:lpstr>
      <vt:lpstr>태권도와 주짓수</vt:lpstr>
      <vt:lpstr>태권도란?</vt:lpstr>
      <vt:lpstr>태권도의 발차기 기술(1)</vt:lpstr>
      <vt:lpstr>PowerPoint 프레젠테이션</vt:lpstr>
      <vt:lpstr>태권도의 발차기 기술(3)</vt:lpstr>
      <vt:lpstr>태권도의 발차기 기술(4)</vt:lpstr>
      <vt:lpstr>주짓수란?</vt:lpstr>
      <vt:lpstr>주짓수의 서브미션(1)</vt:lpstr>
      <vt:lpstr>주짓수의 서브미션(2)</vt:lpstr>
      <vt:lpstr>주짓수의 서브미션(3)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태권도와 주짓수</dc:title>
  <dc:creator>송 민경</dc:creator>
  <cp:lastModifiedBy>송 민경</cp:lastModifiedBy>
  <cp:revision>11</cp:revision>
  <dcterms:created xsi:type="dcterms:W3CDTF">2020-11-29T03:56:21Z</dcterms:created>
  <dcterms:modified xsi:type="dcterms:W3CDTF">2020-11-29T04:53:05Z</dcterms:modified>
</cp:coreProperties>
</file>