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098CA-A218-4989-8F5B-78699223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624015-B2F4-4138-B51A-672230F8F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517BA-3166-4985-BA1B-259DA5E4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36681-BBEB-46BA-A1F7-D31D0AD6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6CFA8-7740-41EC-AA7D-D641FFF2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237B-675D-4636-80B2-CEBD70E7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6FE7B7-E4D8-4E3E-906C-F1CFE2C53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D4907-F74C-428D-A67A-9584A21B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C9D3A-0CB6-4DD0-8652-C90A8AF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6C4F7-0EA3-437E-8CB0-3E5F618D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9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0FC304-7CE5-4448-AE35-62F7E415C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26177-CBC8-4881-B4C2-5FBFF8778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699A7-62CC-4E31-8FCD-DCF91C05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606B4-8A14-41E4-B5B5-2BA70C8F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B4C33-9EC8-4FA5-B91D-74E29D28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2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99B06-43EB-46D4-938F-7AD365E0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96D2D-7029-4458-95D0-E2681FBC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D0029-9D58-44CF-A588-A9EA970D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28273-C24D-4F50-953D-CB27E14C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E9015-679F-425C-8030-0C427187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F6223-90C0-4DDB-AC67-9CF6F786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E3B6B-D1DF-4FD3-8CFA-C1C80307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9F515-9326-46C7-9DEC-EC96BA13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D7207-0557-4CB8-A90E-FBDF945C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5BDC7-9700-47F9-BA61-3FDB81A1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0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5CA65-B887-4E91-B547-E64C0DB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899FC-EB73-4E07-ACAF-227901810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11C27-445D-48F8-A57F-33C8DC6B0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EC1E9-442F-41CF-B76D-206C1937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CBB23-9BE7-4FFE-9065-1D906BF1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56936-E110-4D30-B882-D31B72F2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0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5D61C-BBE2-4465-9A84-9CA2D769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79B3B-3BD9-45CF-9AE1-BF4E02C1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17376-F89D-4571-B9A4-B1A099898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9F09A8-8F3B-42EB-9EBA-BFD262F35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F39D4-5F69-4764-9D30-BCEBE9335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F80BC6-2A46-4327-BB58-6E33518A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34504-F973-4B55-B2E4-FDCD6503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42D5B-433D-4238-AFD5-F2628229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6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1F88B-1B34-4929-BC05-FF96C774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A4246-269E-4084-B0D7-04DB6077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3A787-62BE-446E-8DE1-56C00E96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FE5F7A-5810-4711-B5BE-ABCCFE66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C5E3C-3A80-44BD-9462-8FD306B7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EE4F47-C072-4A4C-84B2-71049300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022A0-FF83-46D0-83CB-7B23B5F3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3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0A28D-E8E8-4A3D-84C4-CFB20F2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7A311-A9FE-4025-9E36-B2999155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3889B-BEB6-4CE1-8AEB-F9C57291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64EAF-34AA-40D2-B246-3B1465C4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BBD48-08ED-45F4-9F17-A8F9A32F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D36A9-B0B0-4649-95BA-84F2DC05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6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874FA-351E-4B0D-9129-D8F7EE00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243E61-90A5-46E0-AC25-9DBF4A410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007DC-AAE7-4169-B5AB-577B615BC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EF0B4-E73B-4F89-8AEF-2C4CD7DE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89CCA-1505-4EFC-985E-2000BD7B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7AEA6-C3B4-4834-9DB2-EF3259FB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40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0FA960-AB24-4BAA-B71B-60E8050D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D38DF-B047-4221-B593-CB8E58D5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D5013-D749-4BCA-8573-99B566C95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F6C5-E0D7-4515-B7BB-875CEC1D1533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89C67-2669-4326-85D7-BE23B87F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3A8B8-E534-458B-88B8-FD33A18E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F5AF-E3C1-4169-BDDA-23267E43A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4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AED4BD-5817-442B-9089-B17B1240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826" y="365125"/>
            <a:ext cx="6874975" cy="1325563"/>
          </a:xfrm>
        </p:spPr>
        <p:txBody>
          <a:bodyPr/>
          <a:lstStyle/>
          <a:p>
            <a:pPr algn="ctr"/>
            <a:r>
              <a:rPr lang="en-US" altLang="ko-KR" b="1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SONAR </a:t>
            </a:r>
            <a:r>
              <a:rPr lang="ko-KR" altLang="en-US" b="1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언어별 교재 후보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7C2897-E66D-4882-93EB-7CFF1E8A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7764" y="1513212"/>
            <a:ext cx="1034540" cy="823912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C</a:t>
            </a:r>
            <a:r>
              <a:rPr lang="ko-KR" altLang="en-US" dirty="0">
                <a:solidFill>
                  <a:srgbClr val="C00000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언어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0153C232-19B2-4944-81EE-3420F6B83EB8}"/>
              </a:ext>
            </a:extLst>
          </p:cNvPr>
          <p:cNvSpPr txBox="1">
            <a:spLocks/>
          </p:cNvSpPr>
          <p:nvPr/>
        </p:nvSpPr>
        <p:spPr>
          <a:xfrm>
            <a:off x="5620580" y="1620514"/>
            <a:ext cx="2716310" cy="716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2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C++</a:t>
            </a:r>
            <a:endParaRPr lang="ko-KR" altLang="en-US" dirty="0">
              <a:solidFill>
                <a:schemeClr val="accent2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3522596-AC02-42C5-A48A-2B3B7755416F}"/>
              </a:ext>
            </a:extLst>
          </p:cNvPr>
          <p:cNvSpPr txBox="1">
            <a:spLocks/>
          </p:cNvSpPr>
          <p:nvPr/>
        </p:nvSpPr>
        <p:spPr>
          <a:xfrm>
            <a:off x="7840329" y="1620514"/>
            <a:ext cx="2716310" cy="716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JAVA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7DCE50-FA91-4877-B3E5-C8193F52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41" y="2505075"/>
            <a:ext cx="2093537" cy="28397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828B09-77F0-40F3-B348-46666642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417" y="2505075"/>
            <a:ext cx="2093537" cy="28599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20A2930-E76C-4B01-A7EE-D6D3610C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373" y="2505075"/>
            <a:ext cx="2093537" cy="2873272"/>
          </a:xfrm>
          <a:prstGeom prst="rect">
            <a:avLst/>
          </a:prstGeom>
        </p:spPr>
      </p:pic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C6DA3D1E-B068-41C0-90FC-7ABB443F53C8}"/>
              </a:ext>
            </a:extLst>
          </p:cNvPr>
          <p:cNvSpPr txBox="1">
            <a:spLocks/>
          </p:cNvSpPr>
          <p:nvPr/>
        </p:nvSpPr>
        <p:spPr>
          <a:xfrm>
            <a:off x="2676474" y="4702279"/>
            <a:ext cx="3343773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&lt;</a:t>
            </a:r>
            <a:r>
              <a:rPr lang="ko-KR" altLang="en-US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윤성우의 열혈 </a:t>
            </a:r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C </a:t>
            </a:r>
            <a:r>
              <a:rPr lang="ko-KR" altLang="en-US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프로그래밍</a:t>
            </a:r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&gt;</a:t>
            </a:r>
          </a:p>
          <a:p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      25,000\</a:t>
            </a:r>
            <a:endParaRPr lang="ko-KR" altLang="en-US" sz="1400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5B91D858-CE5F-4727-B693-D04ED10534D9}"/>
              </a:ext>
            </a:extLst>
          </p:cNvPr>
          <p:cNvSpPr txBox="1">
            <a:spLocks/>
          </p:cNvSpPr>
          <p:nvPr/>
        </p:nvSpPr>
        <p:spPr>
          <a:xfrm>
            <a:off x="7531964" y="4691338"/>
            <a:ext cx="1649357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&lt;</a:t>
            </a:r>
            <a:r>
              <a:rPr lang="ko-KR" altLang="en-US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혼자 공부하는 자바</a:t>
            </a:r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&gt;</a:t>
            </a:r>
          </a:p>
          <a:p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 24,000\</a:t>
            </a:r>
            <a:endParaRPr lang="ko-KR" altLang="en-US" sz="1400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B7B432A7-759D-4058-BD6E-79DB510F5EB0}"/>
              </a:ext>
            </a:extLst>
          </p:cNvPr>
          <p:cNvSpPr txBox="1">
            <a:spLocks/>
          </p:cNvSpPr>
          <p:nvPr/>
        </p:nvSpPr>
        <p:spPr>
          <a:xfrm>
            <a:off x="4862937" y="4696052"/>
            <a:ext cx="2448178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&lt;</a:t>
            </a:r>
            <a:r>
              <a:rPr lang="ko-KR" altLang="en-US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윤성우의 열혈 </a:t>
            </a:r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C++ </a:t>
            </a:r>
            <a:r>
              <a:rPr lang="ko-KR" altLang="en-US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프로그래밍</a:t>
            </a:r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&gt;</a:t>
            </a:r>
          </a:p>
          <a:p>
            <a:r>
              <a:rPr lang="en-US" altLang="ko-KR" sz="14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         27,000\</a:t>
            </a:r>
            <a:endParaRPr lang="ko-KR" altLang="en-US" sz="1400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6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1훈정글북 R</vt:lpstr>
      <vt:lpstr>맑은 고딕</vt:lpstr>
      <vt:lpstr>Arial</vt:lpstr>
      <vt:lpstr>Office 테마</vt:lpstr>
      <vt:lpstr>SONAR 언어별 교재 후보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 언어별 교재 후보</dc:title>
  <dc:creator>송 민경</dc:creator>
  <cp:lastModifiedBy>송 민경</cp:lastModifiedBy>
  <cp:revision>4</cp:revision>
  <dcterms:created xsi:type="dcterms:W3CDTF">2021-05-03T08:00:14Z</dcterms:created>
  <dcterms:modified xsi:type="dcterms:W3CDTF">2021-05-03T08:31:42Z</dcterms:modified>
</cp:coreProperties>
</file>