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2" r:id="rId9"/>
    <p:sldId id="260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8957A-75E3-4AA1-8BEB-E09722B40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577194-836F-4BFB-8106-800AE77FD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ACF79C-2F00-4CA1-9B2F-20A36695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B0AB-0E61-45C8-9CF2-3C84EDC05E4D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EABDB-3782-4ECC-9E74-D2B00C00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A7F19-5DD0-496F-89A7-0FB96611B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11E5-B2C9-428D-BDA9-66CB1E11E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00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4DC90-45E0-45F4-9037-18493ECB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E3BFF0-0898-4AF0-887A-5013A783F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095183-22CD-41A1-8478-518FE058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B0AB-0E61-45C8-9CF2-3C84EDC05E4D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C2C999-23E3-4CCA-A333-8C4CE179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593AAB-9F67-4DCA-9B15-C5905A68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11E5-B2C9-428D-BDA9-66CB1E11E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59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CB56C7-79E1-4FDB-B15B-FE0ECF58B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18C6D6-04C0-4F57-B52C-92E0AEDCF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51BBF-02F6-4C3B-83A7-ACFA1D14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B0AB-0E61-45C8-9CF2-3C84EDC05E4D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6DDC4-5B5C-499A-9F08-ABEEDDE8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775D6-EF2D-4FC6-A0C1-2C3BC99A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11E5-B2C9-428D-BDA9-66CB1E11E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40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025E4-8B64-463B-8D7B-DCCF4CBD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97DDC-5FC9-42F5-9EC7-410711BF9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6F869-BC44-4827-9D31-5F8DAABD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B0AB-0E61-45C8-9CF2-3C84EDC05E4D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7B0E1-87CF-445C-9B51-3295CE29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C7DB1-B47A-41E5-9787-DA3E84AC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11E5-B2C9-428D-BDA9-66CB1E11E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18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6C620-009D-4809-92E5-2BDD01E9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4A9778-2797-40F1-BF91-6D60A809E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CA614D-CA89-45EB-9CBA-D319AC7DE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B0AB-0E61-45C8-9CF2-3C84EDC05E4D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6D5A60-F03D-4D2B-AD3E-39482EFE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129347-D4B3-41E2-96C8-AC556C5C7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11E5-B2C9-428D-BDA9-66CB1E11E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8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5C599-E3F5-47F1-A8A5-BD489D67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D38758-EC4A-48C7-9E4A-DB67658CD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2833F1-4CE2-496C-A17B-2AF33EBCC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3E2AF1-767C-4B07-9E26-F20192A3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B0AB-0E61-45C8-9CF2-3C84EDC05E4D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736059-5B99-4470-BB32-CCCB8B70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5776E-F3FF-4139-9107-C0AFC5FD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11E5-B2C9-428D-BDA9-66CB1E11E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52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FE5A4-2E5B-4099-B370-AF6FD34D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EAA5AE-A39D-4402-9947-821C184CA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02CAA-4C0C-4F54-8EFC-800ADBDFE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3FEDAB-E1FA-4E94-BFAD-40D70113E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DEEF28-1B4D-4F80-8A8B-BBDFBFCD7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A08460-65AE-4E97-B96F-20B2F3A9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B0AB-0E61-45C8-9CF2-3C84EDC05E4D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E4D951-7A63-47DC-9164-846C469D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767EE9-C02D-4C2F-83A3-1785D8AB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11E5-B2C9-428D-BDA9-66CB1E11E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47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0638F-923A-4F47-A2B6-4F0A8553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AC755F-0FB1-4F88-9B97-E259ADBA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B0AB-0E61-45C8-9CF2-3C84EDC05E4D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EC3952-B0B0-4227-B727-88DDEF35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C616F-1CFC-4B34-B32C-C7896117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11E5-B2C9-428D-BDA9-66CB1E11E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56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AD8409-A695-4BE3-911E-3E6A7A22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B0AB-0E61-45C8-9CF2-3C84EDC05E4D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9B3116-1E5D-4A4C-8F06-A9528A9D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6B801D-7A7D-4C02-8A2F-A7A1E807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11E5-B2C9-428D-BDA9-66CB1E11E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6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0F88D-9EDB-49CA-8C0B-C20A4A3F4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C5D8BE-7366-499B-821D-F2ED4A581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198DB5-3B9C-4ACB-AC40-FEF4A92D8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426409-999A-40A8-BF5C-C57E488C8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B0AB-0E61-45C8-9CF2-3C84EDC05E4D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1E6202-1871-4E17-B015-33BDB24A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EA7472-2DEF-4C07-9B98-5A698692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11E5-B2C9-428D-BDA9-66CB1E11E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27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A6A2B-BFEE-4260-AAFC-92874DD0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2F3B2D-DD7A-4ACF-891F-98A0E6482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2EDB19-A8A5-4807-AA4B-0B7B2FAA8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76835-6C6C-4A5F-827A-C0F470609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B0AB-0E61-45C8-9CF2-3C84EDC05E4D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6C2F10-2D99-48F6-8C82-A2B5CF37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DA7893-E9D6-446C-8665-23D67ED2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11E5-B2C9-428D-BDA9-66CB1E11E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88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88ED8C-F3B3-49DF-B7D9-39CBF66B8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B02119-C05C-412F-9FA9-CA2F86592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551320-5CB3-4335-82BF-0CDFC2C45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6B0AB-0E61-45C8-9CF2-3C84EDC05E4D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918F6-7476-45C7-8302-413DDEE3C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1955F-B1F5-4E2B-BD41-0154422EB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A11E5-B2C9-428D-BDA9-66CB1E11E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89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DDD17-638B-4537-A666-EE52CE77C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SONAR</a:t>
            </a:r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 </a:t>
            </a:r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C</a:t>
            </a:r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언어 스터디 </a:t>
            </a:r>
            <a:b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</a:br>
            <a:r>
              <a:rPr lang="en-US" altLang="ko-KR" dirty="0">
                <a:solidFill>
                  <a:schemeClr val="accent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&lt;3</a:t>
            </a:r>
            <a:r>
              <a:rPr lang="ko-KR" altLang="en-US" dirty="0">
                <a:solidFill>
                  <a:schemeClr val="accent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주차</a:t>
            </a:r>
            <a:r>
              <a:rPr lang="en-US" altLang="ko-KR" dirty="0">
                <a:solidFill>
                  <a:schemeClr val="accent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-</a:t>
            </a:r>
            <a:r>
              <a:rPr lang="ko-KR" altLang="en-US" dirty="0">
                <a:solidFill>
                  <a:schemeClr val="accent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배열</a:t>
            </a:r>
            <a:r>
              <a:rPr lang="en-US" altLang="ko-KR" dirty="0">
                <a:solidFill>
                  <a:schemeClr val="accent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&gt;</a:t>
            </a:r>
            <a:endParaRPr lang="ko-KR" altLang="en-US" dirty="0">
              <a:solidFill>
                <a:schemeClr val="accent1"/>
              </a:solidFill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D1FA9E-BB3B-457A-82AC-2A838A256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2020032306 </a:t>
            </a:r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송민경</a:t>
            </a:r>
          </a:p>
        </p:txBody>
      </p:sp>
    </p:spTree>
    <p:extLst>
      <p:ext uri="{BB962C8B-B14F-4D97-AF65-F5344CB8AC3E}">
        <p14:creationId xmlns:p14="http://schemas.microsoft.com/office/powerpoint/2010/main" val="2294500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D3B92-0AA7-41B4-8E69-EA0583954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6010" y="2197768"/>
            <a:ext cx="6412831" cy="2230897"/>
          </a:xfrm>
        </p:spPr>
        <p:txBody>
          <a:bodyPr/>
          <a:lstStyle/>
          <a:p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THANKS</a:t>
            </a:r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  <a:sym typeface="Wingdings" panose="05000000000000000000" pitchFamily="2" charset="2"/>
              </a:rPr>
              <a:t></a:t>
            </a:r>
            <a:endParaRPr lang="ko-KR" altLang="en-US" dirty="0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462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4407B-35BF-4FEE-848D-D1AE221E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배열이란</a:t>
            </a:r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?</a:t>
            </a:r>
            <a:endParaRPr lang="ko-KR" altLang="en-US" dirty="0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B3E98-947F-4129-9283-6C8390E26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여러 개의 변수를 메모리에 할당할 때 배열을 이용하면</a:t>
            </a:r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, 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accent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한 번에 </a:t>
            </a:r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메모리가 허용하는 범위 내에서 </a:t>
            </a:r>
            <a:r>
              <a:rPr lang="ko-KR" altLang="en-US" dirty="0">
                <a:solidFill>
                  <a:schemeClr val="accent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일률적인 주소체계를 가지고 선언</a:t>
            </a:r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할</a:t>
            </a:r>
            <a:r>
              <a:rPr lang="ko-KR" altLang="en-US" dirty="0">
                <a:solidFill>
                  <a:schemeClr val="accent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 </a:t>
            </a:r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수 있다</a:t>
            </a:r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.</a:t>
            </a:r>
            <a:endParaRPr lang="ko-KR" altLang="en-US" dirty="0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3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29965-65CF-4EDF-924E-A2F9B3EE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배열의 선언방법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A11CA9-E2BA-46D3-AA70-256AB55A0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285" y="1820245"/>
            <a:ext cx="3128210" cy="352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60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26193-D62C-497D-8BAC-36580C8D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int a[n]; </a:t>
            </a:r>
            <a:b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</a:br>
            <a:r>
              <a:rPr lang="en-US" altLang="ko-KR" sz="32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-&gt; int</a:t>
            </a:r>
            <a:r>
              <a:rPr lang="ko-KR" altLang="en-US" sz="32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의</a:t>
            </a:r>
            <a:r>
              <a:rPr lang="en-US" altLang="ko-KR" sz="32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 </a:t>
            </a:r>
            <a:r>
              <a:rPr lang="ko-KR" altLang="en-US" sz="32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크기를 갖는 변수를 총 </a:t>
            </a:r>
            <a:r>
              <a:rPr lang="en-US" altLang="ko-KR" sz="32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n</a:t>
            </a:r>
            <a:r>
              <a:rPr lang="ko-KR" altLang="en-US" sz="32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개 선언하고 그 이름을 </a:t>
            </a:r>
            <a:r>
              <a:rPr lang="en-US" altLang="ko-KR" sz="32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a</a:t>
            </a:r>
            <a:r>
              <a:rPr lang="ko-KR" altLang="en-US" sz="32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라 명명함</a:t>
            </a:r>
            <a:r>
              <a:rPr lang="en-US" altLang="ko-KR" sz="32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.</a:t>
            </a:r>
            <a:endParaRPr lang="ko-KR" altLang="en-US" sz="3200" dirty="0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652D27-FBCC-43AD-A9F2-D0C52A562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2123072"/>
            <a:ext cx="65913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7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93155-146F-4B58-8C3B-8AADD6C4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2</a:t>
            </a:r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차원 배열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EFBFC6-C9D0-4DE0-8B0F-DA89F47B0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1633537"/>
            <a:ext cx="80486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4DD51-0024-42AD-A1D2-38108A4C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배열의 크기가 자동으로 할당되는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A2D19A-3277-4971-9A54-8DE4196F6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888"/>
            <a:ext cx="10515600" cy="4351338"/>
          </a:xfrm>
        </p:spPr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배열의 개수를 지정하지 않고</a:t>
            </a:r>
            <a:r>
              <a:rPr lang="en-US" altLang="ko-KR" dirty="0">
                <a:solidFill>
                  <a:schemeClr val="accent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, 3</a:t>
            </a:r>
            <a:r>
              <a:rPr lang="ko-KR" altLang="en-US" dirty="0">
                <a:solidFill>
                  <a:schemeClr val="accent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개의 항목만 초기화하면 자동으로 </a:t>
            </a:r>
            <a:r>
              <a:rPr lang="en-US" altLang="ko-KR" dirty="0">
                <a:solidFill>
                  <a:schemeClr val="accent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3</a:t>
            </a:r>
            <a:r>
              <a:rPr lang="ko-KR" altLang="en-US" dirty="0">
                <a:solidFill>
                  <a:schemeClr val="accent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개가 할당됨</a:t>
            </a:r>
            <a:r>
              <a:rPr lang="en-US" altLang="ko-KR" dirty="0">
                <a:solidFill>
                  <a:schemeClr val="accent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.</a:t>
            </a:r>
            <a:endParaRPr lang="en-US" altLang="ko-KR" dirty="0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2ACD41-10EC-45FD-A156-594D8360B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908" y="2922394"/>
            <a:ext cx="7581649" cy="254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8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4DD51-0024-42AD-A1D2-38108A4C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배열 사용 주의사항 </a:t>
            </a:r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- 1</a:t>
            </a:r>
            <a:endParaRPr lang="ko-KR" altLang="en-US" dirty="0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A2D19A-3277-4971-9A54-8DE4196F6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888"/>
            <a:ext cx="10515600" cy="4351338"/>
          </a:xfrm>
        </p:spPr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선언한 배열의 길이와 사용하는 배열의 길이가 일치해야 한다</a:t>
            </a:r>
            <a:r>
              <a:rPr lang="en-US" altLang="ko-KR" dirty="0">
                <a:solidFill>
                  <a:schemeClr val="accent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   </a:t>
            </a:r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-</a:t>
            </a:r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 </a:t>
            </a:r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a[5]</a:t>
            </a:r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로 선언한 배열에 </a:t>
            </a:r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a[6]</a:t>
            </a:r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은</a:t>
            </a:r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 </a:t>
            </a:r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접근할 수 없다</a:t>
            </a:r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. (</a:t>
            </a:r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쓰레기 값 </a:t>
            </a:r>
            <a:r>
              <a:rPr lang="ko-KR" altLang="en-US" dirty="0" err="1">
                <a:latin typeface="1훈정글북 R" panose="02020603020101020101" pitchFamily="18" charset="-127"/>
                <a:ea typeface="1훈정글북 R" panose="02020603020101020101" pitchFamily="18" charset="-127"/>
              </a:rPr>
              <a:t>로드됨</a:t>
            </a:r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AA812C-6A6F-4231-A996-94E1F14EF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849" y="3429000"/>
            <a:ext cx="7216302" cy="233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1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4DD51-0024-42AD-A1D2-38108A4C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배열 사용 주의사항 </a:t>
            </a:r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- 2</a:t>
            </a:r>
            <a:endParaRPr lang="ko-KR" altLang="en-US" dirty="0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A2D19A-3277-4971-9A54-8DE4196F6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888"/>
            <a:ext cx="10515600" cy="4351338"/>
          </a:xfrm>
        </p:spPr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일반 변수의 이름 규칙과 같이</a:t>
            </a:r>
            <a:r>
              <a:rPr lang="en-US" altLang="ko-KR" dirty="0">
                <a:solidFill>
                  <a:schemeClr val="accent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배열의 이름도 키워드는 사용할 수 없다</a:t>
            </a:r>
            <a:r>
              <a:rPr lang="en-US" altLang="ko-KR" dirty="0">
                <a:solidFill>
                  <a:schemeClr val="accent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.</a:t>
            </a:r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   </a:t>
            </a:r>
            <a:endParaRPr lang="en-US" altLang="ko-KR" dirty="0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CBFDAF-B070-4675-B1A9-250B826BC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82" y="2716098"/>
            <a:ext cx="5156036" cy="278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2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AF958-FA44-4BFD-B6EC-E5DAE5FD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배열의 활용 </a:t>
            </a:r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– </a:t>
            </a:r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문자열의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331DEF-33C2-4661-A30E-5E6E2F948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1928812"/>
            <a:ext cx="64198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78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145</Words>
  <Application>Microsoft Office PowerPoint</Application>
  <PresentationFormat>와이드스크린</PresentationFormat>
  <Paragraphs>17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1훈정글북 R</vt:lpstr>
      <vt:lpstr>맑은 고딕</vt:lpstr>
      <vt:lpstr>Arial</vt:lpstr>
      <vt:lpstr>Office 테마</vt:lpstr>
      <vt:lpstr>SONAR C언어 스터디  &lt;3주차-배열&gt;</vt:lpstr>
      <vt:lpstr>배열이란?</vt:lpstr>
      <vt:lpstr>배열의 선언방법</vt:lpstr>
      <vt:lpstr>int a[n];  -&gt; int의 크기를 갖는 변수를 총 n개 선언하고 그 이름을 a라 명명함.</vt:lpstr>
      <vt:lpstr>2차원 배열</vt:lpstr>
      <vt:lpstr>배열의 크기가 자동으로 할당되는 경우</vt:lpstr>
      <vt:lpstr>배열 사용 주의사항 - 1</vt:lpstr>
      <vt:lpstr>배열 사용 주의사항 - 2</vt:lpstr>
      <vt:lpstr>배열의 활용 – 문자열의 처리</vt:lpstr>
      <vt:lpstr>THANKS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SONAR C언어 스터디  &lt;3주차-배열&gt;</dc:title>
  <dc:creator>송 민경</dc:creator>
  <cp:lastModifiedBy>송 민경</cp:lastModifiedBy>
  <cp:revision>3</cp:revision>
  <dcterms:created xsi:type="dcterms:W3CDTF">2021-06-23T04:19:03Z</dcterms:created>
  <dcterms:modified xsi:type="dcterms:W3CDTF">2021-06-23T04:41:45Z</dcterms:modified>
</cp:coreProperties>
</file>