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4" r:id="rId3"/>
    <p:sldId id="340" r:id="rId4"/>
    <p:sldId id="344" r:id="rId5"/>
    <p:sldId id="343" r:id="rId6"/>
    <p:sldId id="341" r:id="rId7"/>
    <p:sldId id="342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-2480" y="-10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550FA-EEB0-4164-B9BB-6E9F7FA80167}" type="datetimeFigureOut">
              <a:rPr lang="ko-KR" altLang="en-US" smtClean="0"/>
              <a:pPr/>
              <a:t>2020. 9. 15.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DB46-7A79-4451-B1AA-D8BCC70FC5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9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9EFC-A59D-46CC-9992-51D49869AFF2}" type="datetimeFigureOut">
              <a:rPr lang="ko-KR" altLang="en-US" smtClean="0"/>
              <a:pPr/>
              <a:t>2020. 9. 15.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A1FDD-B5A8-4FCF-997B-7D4D810CEA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3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4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0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6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6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9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0" y="2590800"/>
            <a:ext cx="56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0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1" spc="-15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25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4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88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0"/>
            <a:ext cx="8229600" cy="3230563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6" y="6105525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48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/>
              <a:pPr/>
              <a:t>2020. 9. 15.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gwoonjeon@hanya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646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Chapter 2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Calibri"/>
                <a:cs typeface="Calibri"/>
              </a:rPr>
              <a:t>Probability</a:t>
            </a:r>
            <a:endParaRPr lang="en-SG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418" y="4578963"/>
            <a:ext cx="3876487" cy="1621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Instructor: Sang-Woon Jeon</a:t>
            </a:r>
          </a:p>
          <a:p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CourseWeb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: https://</a:t>
            </a:r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portal.hanyang.ac.kr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Office: 502</a:t>
            </a:r>
            <a:r>
              <a:rPr lang="ko-KR" altLang="en-US" sz="1600" b="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alibri"/>
                <a:cs typeface="Calibri"/>
              </a:rPr>
              <a:t>engineering building V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Email: 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  <a:hlinkClick r:id="rId3"/>
              </a:rPr>
              <a:t>sangwoonjeon@hanyang.ac.kr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Phone: 031-400-5918</a:t>
            </a:r>
            <a:endParaRPr lang="en-SG" sz="1600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276495"/>
            <a:ext cx="6400800" cy="19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Ch.2.1. Sample Space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Ch.2.2. Events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Ch.2.3. Counting Sample Points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Examples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Ch.2.3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" y="1152457"/>
            <a:ext cx="914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126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Examples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Ch.2.3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566"/>
            <a:ext cx="9144000" cy="5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121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Examples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Ch.2.3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215"/>
            <a:ext cx="9144000" cy="8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211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Examples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Ch.2.3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56"/>
            <a:ext cx="9144000" cy="19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297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Examples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Ch.2.3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975"/>
            <a:ext cx="9144000" cy="54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72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Examples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Ch.2.3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429"/>
            <a:ext cx="9144000" cy="5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85</Words>
  <Application>Microsoft Macintosh PowerPoint</Application>
  <PresentationFormat>화면 슬라이드 쇼(4:3)</PresentationFormat>
  <Paragraphs>29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PowerPoint 프레젠테이션</vt:lpstr>
      <vt:lpstr>Examples</vt:lpstr>
      <vt:lpstr>Examples</vt:lpstr>
      <vt:lpstr>Examples</vt:lpstr>
      <vt:lpstr>Examples</vt:lpstr>
      <vt:lpstr>Examples</vt:lpstr>
      <vt:lpstr>Examples</vt:lpstr>
    </vt:vector>
  </TitlesOfParts>
  <Company>한양대학교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hyupc</dc:creator>
  <cp:lastModifiedBy>jeonsangwoon</cp:lastModifiedBy>
  <cp:revision>457</cp:revision>
  <cp:lastPrinted>2014-10-20T01:57:09Z</cp:lastPrinted>
  <dcterms:created xsi:type="dcterms:W3CDTF">2011-12-15T05:20:41Z</dcterms:created>
  <dcterms:modified xsi:type="dcterms:W3CDTF">2020-09-15T04:35:18Z</dcterms:modified>
</cp:coreProperties>
</file>