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룸형 스터디 카페</a:t>
          </a:r>
          <a:endParaRPr lang="ko" sz="2000" dirty="0">
            <a:latin typeface="1훈정글북 R" panose="02020603020101020101" pitchFamily="18" charset="-127"/>
            <a:ea typeface="1훈정글북 R" panose="02020603020101020101" pitchFamily="18" charset="-127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-KR" altLang="en-US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보통의 카페는 너무 시끄럽거나 반대로 너무 조용해서 팀플을 하기에 적합하지 않다</a:t>
          </a:r>
          <a:r>
            <a:rPr lang="en-US" altLang="ko-KR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.</a:t>
          </a:r>
          <a:endParaRPr lang="en-US" altLang="ko" sz="2000" dirty="0">
            <a:latin typeface="1훈정글북 R" panose="02020603020101020101" pitchFamily="18" charset="-127"/>
            <a:ea typeface="1훈정글북 R" panose="02020603020101020101" pitchFamily="18" charset="-127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ko-KR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‘</a:t>
          </a:r>
          <a:r>
            <a:rPr lang="ko-KR" altLang="en-US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식당</a:t>
          </a:r>
          <a:r>
            <a:rPr lang="en-US" altLang="ko-KR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’</a:t>
          </a:r>
          <a:r>
            <a:rPr lang="ko-KR" altLang="en-US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 </a:t>
          </a:r>
          <a:r>
            <a:rPr lang="en-US" altLang="ko-KR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+ ‘</a:t>
          </a:r>
          <a:r>
            <a:rPr lang="ko-KR" altLang="en-US" sz="2000" dirty="0" err="1">
              <a:latin typeface="1훈정글북 R" panose="02020603020101020101" pitchFamily="18" charset="-127"/>
              <a:ea typeface="1훈정글북 R" panose="02020603020101020101" pitchFamily="18" charset="-127"/>
            </a:rPr>
            <a:t>룸카페</a:t>
          </a:r>
          <a:r>
            <a:rPr lang="en-US" altLang="ko-KR" sz="2000" dirty="0">
              <a:latin typeface="1훈정글북 R" panose="02020603020101020101" pitchFamily="18" charset="-127"/>
              <a:ea typeface="1훈정글북 R" panose="02020603020101020101" pitchFamily="18" charset="-127"/>
            </a:rPr>
            <a:t>’</a:t>
          </a:r>
          <a:endParaRPr lang="en-US" altLang="ko" sz="2000" dirty="0">
            <a:latin typeface="1훈정글북 R" panose="02020603020101020101" pitchFamily="18" charset="-127"/>
            <a:ea typeface="1훈정글북 R" panose="02020603020101020101" pitchFamily="18" charset="-127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NeighborX="-283" custLinFactNeighborY="1896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X="11965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384" custLinFactNeighborY="1575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590329" y="323190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55954" y="688815"/>
          <a:ext cx="984375" cy="98437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3932" y="2730479"/>
          <a:ext cx="2812500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룸형 스터디 카페</a:t>
          </a:r>
          <a:endParaRPr lang="ko" sz="2000" kern="1200" dirty="0">
            <a:latin typeface="1훈정글북 R" panose="02020603020101020101" pitchFamily="18" charset="-127"/>
            <a:ea typeface="1훈정글북 R" panose="02020603020101020101" pitchFamily="18" charset="-127"/>
          </a:endParaRPr>
        </a:p>
      </dsp:txBody>
      <dsp:txXfrm>
        <a:off x="33932" y="2730479"/>
        <a:ext cx="2812500" cy="829230"/>
      </dsp:txXfrm>
    </dsp:sp>
    <dsp:sp modelId="{BCD8CDD9-0C56-4401-ADB1-8B48DAB2C96F}">
      <dsp:nvSpPr>
        <dsp:cNvPr id="0" name=""/>
        <dsp:cNvSpPr/>
      </dsp:nvSpPr>
      <dsp:spPr>
        <a:xfrm>
          <a:off x="4171387" y="323190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37012" y="68881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46579" y="2573190"/>
          <a:ext cx="3365240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altLang="en-US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보통의 카페는 너무 시끄럽거나 반대로 너무 조용해서 팀플을 하기에 적합하지 않다</a:t>
          </a:r>
          <a:r>
            <a:rPr lang="en-US" altLang="ko-KR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.</a:t>
          </a:r>
          <a:endParaRPr lang="en-US" altLang="ko" sz="2000" kern="1200" dirty="0">
            <a:latin typeface="1훈정글북 R" panose="02020603020101020101" pitchFamily="18" charset="-127"/>
            <a:ea typeface="1훈정글북 R" panose="02020603020101020101" pitchFamily="18" charset="-127"/>
          </a:endParaRPr>
        </a:p>
      </dsp:txBody>
      <dsp:txXfrm>
        <a:off x="3346579" y="2573190"/>
        <a:ext cx="3365240" cy="829230"/>
      </dsp:txXfrm>
    </dsp:sp>
    <dsp:sp modelId="{FF93E135-77D6-48A0-8871-9BC93D705D06}">
      <dsp:nvSpPr>
        <dsp:cNvPr id="0" name=""/>
        <dsp:cNvSpPr/>
      </dsp:nvSpPr>
      <dsp:spPr>
        <a:xfrm>
          <a:off x="7752445" y="323190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118070" y="68881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214807" y="2703819"/>
          <a:ext cx="2812500" cy="82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‘</a:t>
          </a:r>
          <a:r>
            <a:rPr lang="ko-KR" altLang="en-US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식당</a:t>
          </a:r>
          <a:r>
            <a:rPr lang="en-US" altLang="ko-KR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’</a:t>
          </a:r>
          <a:r>
            <a:rPr lang="ko-KR" altLang="en-US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 </a:t>
          </a:r>
          <a:r>
            <a:rPr lang="en-US" altLang="ko-KR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+ ‘</a:t>
          </a:r>
          <a:r>
            <a:rPr lang="ko-KR" altLang="en-US" sz="2000" kern="1200" dirty="0" err="1">
              <a:latin typeface="1훈정글북 R" panose="02020603020101020101" pitchFamily="18" charset="-127"/>
              <a:ea typeface="1훈정글북 R" panose="02020603020101020101" pitchFamily="18" charset="-127"/>
            </a:rPr>
            <a:t>룸카페</a:t>
          </a:r>
          <a:r>
            <a:rPr lang="en-US" altLang="ko-KR" sz="2000" kern="1200" dirty="0">
              <a:latin typeface="1훈정글북 R" panose="02020603020101020101" pitchFamily="18" charset="-127"/>
              <a:ea typeface="1훈정글북 R" panose="02020603020101020101" pitchFamily="18" charset="-127"/>
            </a:rPr>
            <a:t>’</a:t>
          </a:r>
          <a:endParaRPr lang="en-US" altLang="ko" sz="2000" kern="1200" dirty="0">
            <a:latin typeface="1훈정글북 R" panose="02020603020101020101" pitchFamily="18" charset="-127"/>
            <a:ea typeface="1훈정글북 R" panose="02020603020101020101" pitchFamily="18" charset="-127"/>
          </a:endParaRPr>
        </a:p>
      </dsp:txBody>
      <dsp:txXfrm>
        <a:off x="7214807" y="2703819"/>
        <a:ext cx="2812500" cy="829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4.266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1 727 2345 0 0,'21'-74'11243'0'0,"-20"73"-11131"0"0,1-1 34 0 0,0 1-22 0 0,1 0-4 0 0,0 0 10 0 0,1 0-3 0 0,0-1 38 0 0,0-1-38 0 0,1 1-34 0 0,1-2 48 0 0,0 1-9 0 0,1-2-26 0 0,1 1 76 0 0,0-2-108 0 0,-1 1 53 0 0,1-1-36 0 0,1-1 26 0 0,-1 1 2 0 0,1-1-19 0 0,1-1-22 0 0,0 1-22 0 0,1 0 4 0 0,0 1-4 0 0,0-1-18 0 0,0 1 4 0 0,0 0-39 0 0,0 0 1 0 0,0 0-12 0 0,0 1 20 0 0,0 0-7 0 0,0 0 22 0 0,0 0-15 0 0,0 0-13 0 0,1 0-25 0 0,0 0 6 0 0,1 0 15 0 0,0 0-24 0 0,0 0 17 0 0,2-1 41 0 0,-1 0-21 0 0,1 1 0 0 0,0-1-8 0 0,1-1 1 0 0,0 1-10 0 0,1 0-16 0 0,0-1 13 0 0,2 1-6 0 0,-1 0 40 0 0,2-1-30 0 0,0 1-8 0 0,1 0 21 0 0,0-1-36 0 0,-1 1 21 0 0,1 0 11 0 0,-1 0-4 0 0,0 0-6 0 0,0-1-16 0 0,0 1 31 0 0,-1 1-10 0 0,-1 0 4 0 0,1 0 38 0 0,0 1-49 0 0,0 0 16 0 0,-1 0-5 0 0,1 0-37 0 0,0 0 48 0 0,0 0-26 0 0,0 0-1 0 0,1 1 39 0 0,-1-1-31 0 0,1 0-18 0 0,0 1 44 0 0,0-1-34 0 0,-1 0 10 0 0,1-1 8 0 0,-1 1 6 0 0,1 0-2 0 0,1-1-7 0 0,0 0-7 0 0,1-1 11 0 0,1 0-5 0 0,0 1 12 0 0,0-1 6 0 0,1 0-48 0 0,0 0 52 0 0,1 0-46 0 0,0-1 14 0 0,-1 0 34 0 0,1 0-49 0 0,0 0 63 0 0,0 1-37 0 0,1 0 21 0 0,0 2-24 0 0,0-1 6 0 0,0 0-30 0 0,0 1 27 0 0,-1 0-28 0 0,0 1 45 0 0,-1-1-32 0 0,0 1 29 0 0,0-1-17 0 0,0 1-23 0 0,-1 0 35 0 0,1-1-12 0 0,0 1 23 0 0,0 0-24 0 0,1 0 17 0 0,0 0-15 0 0,0 0 4 0 0,1 0 18 0 0,-1 0-43 0 0,1-1 4 0 0,-2 0 44 0 0,2 0-52 0 0,-1 0 55 0 0,1 0-26 0 0,1 0-10 0 0,0-1 13 0 0,1 1-24 0 0,1 0 25 0 0,-1-1-26 0 0,1 1 26 0 0,0-1-8 0 0,0 1-15 0 0,0 0 42 0 0,0 1-60 0 0,0 0 46 0 0,0 0-42 0 0,1 1 31 0 0,0 0-19 0 0,-1-1 15 0 0,0 2-14 0 0,-1-1 23 0 0,-1 1-7 0 0,0 0 31 0 0,0 0-45 0 0,-1 1 5 0 0,1-1-3 0 0,-1 1-10 0 0,0 0 12 0 0,0-1 33 0 0,0 1-28 0 0,1-1-8 0 0,-1 1 2 0 0,1-1 17 0 0,-2-1-6 0 0,1 1-25 0 0,0 0 36 0 0,0-1-30 0 0,1 0 55 0 0,1 0-25 0 0,0-1-9 0 0,1 1 3 0 0,-1-1-30 0 0,1 1 8 0 0,0 0 24 0 0,0 0-17 0 0,0 0-3 0 0,-1 1 39 0 0,0-1-50 0 0,0 1 35 0 0,0 0-11 0 0,1 1 3 0 0,-1 0-9 0 0,-1 0-16 0 0,0 0 31 0 0,-1 1-38 0 0,-1-1 22 0 0,0 1 20 0 0,-1 0-80 0 0,-1 0 90 0 0,1 0-58 0 0,-1 0 9 0 0,1 1 54 0 0,-1-1-63 0 0,1 1 58 0 0,1-1-8 0 0,-1 1-35 0 0,1-1 3 0 0,-1 1 7 0 0,0-1-33 0 0,0 1 57 0 0,1-1-27 0 0,0 0 9 0 0,1 1-10 0 0,0-2 21 0 0,1 1-7 0 0,1-1 3 0 0,1 0 19 0 0,-1 0-52 0 0,0 0 34 0 0,0-1-2 0 0,0 1-29 0 0,-1-1 66 0 0,0 2-38 0 0,1-1-25 0 0,-1 1 64 0 0,1 0-49 0 0,-1 0 16 0 0,1 1 24 0 0,-1-1-64 0 0,0 0 48 0 0,-1 1-44 0 0,-1-1 31 0 0,-1 1 0 0 0,0 0-1 0 0,0 1 2 0 0,0 0 0 0 0,-1 0-28 0 0,1 0 8 0 0,0 1 6 0 0,-1 0 24 0 0,1 0-6 0 0,1 0 23 0 0,-1 0-62 0 0,0 0 38 0 0,-1-1-51 0 0,1 1 32 0 0,0 0 45 0 0,1-1-41 0 0,1 1 35 0 0,0 0-28 0 0,1 0 26 0 0,0 0-26 0 0,1-1-11 0 0,0 0 49 0 0,1 0-44 0 0,-1 0 43 0 0,0-1-21 0 0,0 1-12 0 0,0-1-6 0 0,0 1-18 0 0,0 1-6 0 0,1-1 19 0 0,-1 2-7 0 0,0 0 13 0 0,0 2 6 0 0,-2-1-20 0 0,0 2 16 0 0,-1-1-24 0 0,0 1-3 0 0,-2 0 10 0 0,0 0 23 0 0,0 0-6 0 0,-1 1 4 0 0,0 0 0 0 0,0 1 19 0 0,0-1-43 0 0,0 0 13 0 0,1 0-14 0 0,-1-1 2 0 0,1 1 46 0 0,-1-1-51 0 0,0 0 73 0 0,0 0-39 0 0,0-1-6 0 0,1 0 12 0 0,0-1-15 0 0,-1 0 32 0 0,1-1-27 0 0,-1 0 18 0 0,1-1-6 0 0,0 0-16 0 0,-1 0 23 0 0,1 0-17 0 0,-2 0 33 0 0,0 0-46 0 0,-2 0 5 0 0,0 0 16 0 0,-2-1-25 0 0,-1 0 26 0 0,-1 1-26 0 0,-2-1-39 0 0,-1 1 1 0 0,-2-1-22 0 0,-1 0 13 0 0,-2 0-71 0 0,0 0-139 0 0,-1-1-140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3:40.48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7366.57422"/>
      <inkml:brushProperty name="anchorY" value="2055.64844"/>
      <inkml:brushProperty name="scaleFactor" value="0.5"/>
    </inkml:brush>
  </inkml:definitions>
  <inkml:trace contextRef="#ctx0" brushRef="#br0">7635 3942 2425 0 0,'-52'32'8617'0'0,"43"-27"-8697"0"0,-1 0 528 0 0,1 0-300 0 0,-1-1-48 0 0,1 0-14 0 0,-1 0-69 0 0,1 0 63 0 0,-1-1-32 0 0,-1 1 0 0 0,0 0 30 0 0,-1 0-1 0 0,0 0 20 0 0,-1 0 15 0 0,-1 1 7 0 0,0 0 9 0 0,-1 1 27 0 0,0-1 39 0 0,-2 2 29 0 0,1 0 43 0 0,-2 0-18 0 0,0 0 37 0 0,-1 0-28 0 0,-1 1 1 0 0,-2 0-1 0 0,-1 0-29 0 0,-1 0 18 0 0,0 0-17 0 0,-1 0-24 0 0,-2 1 7 0 0,0 0 24 0 0,0 1-92 0 0,-1-1 38 0 0,0 1-34 0 0,-1 0-40 0 0,-1 0 1 0 0,-1-1-3 0 0,-1 1-21 0 0,0-1 24 0 0,0 0 58 0 0,-1-1-54 0 0,1 0-7 0 0,-2 0 20 0 0,1 0-36 0 0,-1-1-28 0 0,-1 0 64 0 0,-1 0-60 0 0,0 0 39 0 0,0 0-12 0 0,-1-1 3 0 0,1 0 28 0 0,0 0-36 0 0,0 0 40 0 0,1 0-31 0 0,0 0 19 0 0,1 0 14 0 0,-1-1-24 0 0,2 0 37 0 0,-1 0-11 0 0,2 0 4 0 0,0-1 0 0 0,0 0-18 0 0,0 0-5 0 0,0-1-74 0 0,0 0 19 0 0,0 0-47 0 0,0 0 20 0 0,-1 0 38 0 0,1 0-30 0 0,0-1 30 0 0,0 0-26 0 0,0 0-21 0 0,-1 0 25 0 0,0 1-56 0 0,-1-1 34 0 0,0 1-2 0 0,1-1 27 0 0,-1 0-43 0 0,1-1 5 0 0,0 1 16 0 0,1 0-44 0 0,-1-1 79 0 0,1 0-25 0 0,0 0-27 0 0,0 0 10 0 0,0 0 5 0 0,0 0-22 0 0,1-1-12 0 0,1 0 12 0 0,0 1-34 0 0,1-1 20 0 0,0-1 67 0 0,-1 1-29 0 0,1-1 23 0 0,0 0 14 0 0,0-1-32 0 0,0 0 39 0 0,0 1-58 0 0,1-1 35 0 0,0 0 16 0 0,0-1-61 0 0,0 1 30 0 0,0 0-40 0 0,-1 0-8 0 0,-1-1 84 0 0,0 1-63 0 0,0-1-6 0 0,0 1-15 0 0,0 0-9 0 0,0 0 56 0 0,1 0-26 0 0,-1 0 1 0 0,0 0-8 0 0,0 0-36 0 0,0 0 47 0 0,0 0-17 0 0,0 1 34 0 0,0-1-36 0 0,2 0 12 0 0,0 0 6 0 0,0 0-50 0 0,1-1 80 0 0,0 0-72 0 0,0 0 41 0 0,0 0 35 0 0,1 0-39 0 0,-1-1-22 0 0,0 1 44 0 0,1-1-73 0 0,-1 0 60 0 0,1 0-20 0 0,1 0 25 0 0,-1 0 4 0 0,1 0-38 0 0,0 0 59 0 0,-1 0-65 0 0,0 0 38 0 0,0 0-21 0 0,-2 0-4 0 0,1 0 11 0 0,-1-1-5 0 0,-1 1 2 0 0,2 0-18 0 0,-1-1 51 0 0,0 1-100 0 0,1 0 87 0 0,-1-1-9 0 0,1 1-63 0 0,-1 0 77 0 0,1-1 3 0 0,0 0-37 0 0,0 1 24 0 0,0-1 1 0 0,1 0-48 0 0,1-1 42 0 0,0 0-4 0 0,-1 0-18 0 0,1 0 25 0 0,-1 0-17 0 0,0 0 5 0 0,-1-1-10 0 0,1 1-7 0 0,0-1 39 0 0,1 1-50 0 0,-1 1 54 0 0,0-1-35 0 0,0 1 10 0 0,1 0-2 0 0,-1-1 28 0 0,1 1-26 0 0,-1 0-1 0 0,-1-1 19 0 0,0 1-44 0 0,-1 0 23 0 0,0 0 1 0 0,0 0-20 0 0,0 0 44 0 0,1 1-32 0 0,1-1 10 0 0,0-1 8 0 0,0 1-13 0 0,0-1 4 0 0,1 0-1 0 0,-1 0 0 0 0,1 0 19 0 0,0 0-5 0 0,0 0-17 0 0,-1 0 34 0 0,2 0-86 0 0,-1 0 44 0 0,1 1 12 0 0,0-1-51 0 0,1 0 44 0 0,0 0 5 0 0,-1 0-11 0 0,0 1 15 0 0,0-1 23 0 0,0 0-34 0 0,0-1 31 0 0,0 1-19 0 0,1 0-13 0 0,-1 0 13 0 0,2 0-24 0 0,-1 0 44 0 0,0 0-23 0 0,1 0 27 0 0,-1 0-16 0 0,0-1-32 0 0,0 1-9 0 0,-1 0 18 0 0,0 0-45 0 0,-1 0 51 0 0,0-1 21 0 0,1 1-62 0 0,0 0 60 0 0,0-1-29 0 0,1 0-10 0 0,-1 0 13 0 0,2-1 13 0 0,-1 0-50 0 0,1 0 6 0 0,-1 0-22 0 0,0-1 3 0 0,1 1 45 0 0,0 0 14 0 0,0 0 27 0 0,0 0 24 0 0,1-1-41 0 0,0 1 24 0 0,0 1-83 0 0,1-1 41 0 0,1 0-62 0 0,-1 1 81 0 0,1-1 40 0 0,-1 0-66 0 0,-1-1 54 0 0,1 1-16 0 0,-1-1-24 0 0,0 1 8 0 0,1 0-4 0 0,0-1-28 0 0,-1 2 8 0 0,1-1 6 0 0,1 0 15 0 0,-1 0 15 0 0,1 0-12 0 0,0 0 15 0 0,0-1-5 0 0,0 1-35 0 0,0-1 10 0 0,0 1 14 0 0,1-1-34 0 0,-1 0 2 0 0,0 0-2 0 0,0 0 27 0 0,-1-1 2 0 0,1 0 0 0 0,-1 0 12 0 0,1-1-41 0 0,1 1 12 0 0,0-1-23 0 0,0-1 23 0 0,0 0-8 0 0,1 0 13 0 0,1 0 15 0 0,-1 0-32 0 0,0-1 11 0 0,1 1 43 0 0,-1-1-23 0 0,0 1-28 0 0,1-1 84 0 0,0 0-92 0 0,0 1 20 0 0,0-1 68 0 0,1 1-97 0 0,-1 0 59 0 0,0 0-8 0 0,1-1-37 0 0,-1 0 22 0 0,1 0-27 0 0,0 0-3 0 0,1 0 19 0 0,0 1-7 0 0,1 0-34 0 0,0 0 20 0 0,-1 0 19 0 0,1-1 22 0 0,-1 1-4 0 0,0 0 4 0 0,0 0-46 0 0,-1-1 3 0 0,1 1 6 0 0,0 0 14 0 0,1 0 24 0 0,-1 0-5 0 0,1-1-33 0 0,0 0 29 0 0,0 0-1 0 0,0-1-38 0 0,0 0 68 0 0,1 0-11 0 0,0 1 4 0 0,0-1-35 0 0,0 0 10 0 0,1 0 14 0 0,0-1-6 0 0,-1 0 41 0 0,1 1-49 0 0,0-1-2 0 0,1-1-10 0 0,-1 2 28 0 0,0-1-9 0 0,1 0-42 0 0,1 1 59 0 0,-1-1-57 0 0,1 0 36 0 0,0 0-20 0 0,0 0-13 0 0,0 0 41 0 0,0 0-79 0 0,0 0 71 0 0,0 0-41 0 0,0 0 2 0 0,0 1 56 0 0,1-1-64 0 0,0 1 31 0 0,0-1 28 0 0,0 1-56 0 0,1-1 10 0 0,0 1-5 0 0,1-1-29 0 0,0 1 45 0 0,0-1 5 0 0,1 1-20 0 0,1-1 0 0 0,0 0-10 0 0,0 0-8 0 0,1 0 29 0 0,0-1 0 0 0,0 0-7 0 0,1 0-16 0 0,0-1 14 0 0,1 0-5 0 0,0-1 10 0 0,0 0 7 0 0,1 0 8 0 0,-1 0-20 0 0,2 1-2 0 0,-1 0 27 0 0,1 0-18 0 0,0 0-31 0 0,0 1 84 0 0,1 0-64 0 0,-1 0 12 0 0,1 0 44 0 0,0 1-43 0 0,0-1 15 0 0,0 1-4 0 0,0-1-9 0 0,0 0-35 0 0,1 0 74 0 0,-1 0-60 0 0,1 1 0 0 0,1-1 48 0 0,0 1-26 0 0,-1-1 28 0 0,2 0 2 0 0,-1 1 29 0 0,1 0-82 0 0,0 0 101 0 0,0-1-70 0 0,0 1 30 0 0,1 0-26 0 0,1 0-30 0 0,-1-1 53 0 0,1 0-36 0 0,1-1 30 0 0,-1 1 2 0 0,1 0-28 0 0,-1 0 18 0 0,1 0 31 0 0,-1 1-75 0 0,1-1 6 0 0,0 0 61 0 0,0 0-77 0 0,-1 0 53 0 0,1 0 77 0 0,1 1-125 0 0,-1-1 61 0 0,1 1 18 0 0,0 0-64 0 0,0 0 11 0 0,0 0 14 0 0,0 0 12 0 0,1 1-12 0 0,-1-1 15 0 0,0 0-23 0 0,1 1 16 0 0,0-1-15 0 0,0 0 14 0 0,1-1-4 0 0,0 0-18 0 0,0 0 24 0 0,0 0 2 0 0,1 0 9 0 0,0 1-1 0 0,0-1 1 0 0,0 0-47 0 0,1 1 51 0 0,0 0-36 0 0,0 0 11 0 0,1 0 43 0 0,0 0-31 0 0,-1 1-7 0 0,1 0 21 0 0,-1-1-7 0 0,1 1-8 0 0,-1-1-6 0 0,0 0-8 0 0,0 0 20 0 0,0 1 12 0 0,-1 0-12 0 0,1 0 6 0 0,1 1-30 0 0,0-1 26 0 0,0 1-27 0 0,0-1 26 0 0,1 1 2 0 0,-1-1 0 0 0,1 1 10 0 0,0 0-49 0 0,0 0 52 0 0,0 1-92 0 0,1 0 64 0 0,0 0 16 0 0,0-1-33 0 0,0 2 13 0 0,1-2-14 0 0,-1 1-15 0 0,1 1 4 0 0,-1-2 43 0 0,1 1-31 0 0,0 0 12 0 0,1 0 25 0 0,0 0-18 0 0,0 0 17 0 0,1 0-4 0 0,0 1-18 0 0,1-1 15 0 0,0 1-24 0 0,0-1 7 0 0,-1 1 25 0 0,0-1-36 0 0,0 1 40 0 0,-1 0-22 0 0,0 1-11 0 0,0 0 32 0 0,0-1-39 0 0,-1 1 30 0 0,1 1-18 0 0,-1-1 24 0 0,1 0-25 0 0,0 1 36 0 0,0 0-49 0 0,1 0 16 0 0,0 0 22 0 0,0-1-18 0 0,1 1 45 0 0,-1 1-68 0 0,1-1 11 0 0,-1 0 14 0 0,1 0-25 0 0,-1 0 26 0 0,0 0 30 0 0,0 0-46 0 0,1 0 17 0 0,0-1 31 0 0,0 1-48 0 0,1-1 7 0 0,0 0-21 0 0,0 0 13 0 0,1 0 23 0 0,0 0-17 0 0,0 0 45 0 0,1 1-59 0 0,0 0 9 0 0,-1 0 15 0 0,1 0 3 0 0,-1 0-19 0 0,0 0 62 0 0,1 1-74 0 0,0 0 43 0 0,0-1-4 0 0,0 1-29 0 0,0 0 10 0 0,1 0 24 0 0,-1 0-8 0 0,-1 0-5 0 0,0 1-7 0 0,0 1-17 0 0,-1-1-15 0 0,0 1 49 0 0,-1 0-16 0 0,0-1 26 0 0,1 1-6 0 0,0 0-43 0 0,0 0 78 0 0,0 0-63 0 0,0 0-17 0 0,1 0 43 0 0,0 0-45 0 0,0 0-32 0 0,0 0 92 0 0,1 0-39 0 0,-1 0-42 0 0,0 0 53 0 0,0 0-38 0 0,0 0 29 0 0,0 0 30 0 0,1 1-18 0 0,1 0-29 0 0,0-1-19 0 0,0 1 3 0 0,0 0 24 0 0,0 0 20 0 0,0 0 24 0 0,1 0-4 0 0,-1 0-14 0 0,0 1 14 0 0,-1-1-43 0 0,0 1 40 0 0,0-1-22 0 0,0 1 6 0 0,1 0 46 0 0,0 1-70 0 0,0-1 42 0 0,0 0-23 0 0,0 1 15 0 0,-1 0 5 0 0,-1-1-20 0 0,0 1 6 0 0,0 0-20 0 0,-1 1 4 0 0,0-1 54 0 0,0 0-16 0 0,1 0-20 0 0,-1 0 27 0 0,1 1-75 0 0,0-2 68 0 0,0 1-32 0 0,1 0 0 0 0,-1-1 57 0 0,2 1-63 0 0,-1-1 76 0 0,0 1-40 0 0,-1-1-25 0 0,1 1-1 0 0,0 0 7 0 0,0 0-23 0 0,1 0 90 0 0,-1 0-72 0 0,1 0 15 0 0,1 1-4 0 0,-1-1-10 0 0,0 0 21 0 0,1 1 12 0 0,-1-1-3 0 0,1 1-43 0 0,-1 0-6 0 0,0 0 26 0 0,0 0-38 0 0,0 0 59 0 0,1 0 1 0 0,0 1-64 0 0,0 0 77 0 0,1-1-62 0 0,0 1 18 0 0,0 0 33 0 0,-1 0-21 0 0,0-1-38 0 0,-1 1 21 0 0,1 0-19 0 0,-1 0 14 0 0,1 1-5 0 0,0-1 21 0 0,0 0-6 0 0,1 0 13 0 0,0 0-4 0 0,1 0-26 0 0,0 1 27 0 0,1-1-28 0 0,-1 0 7 0 0,1 0 17 0 0,-1 0 4 0 0,0 1-38 0 0,0-1 31 0 0,1 1-29 0 0,0-1 7 0 0,0 1 64 0 0,1-1-38 0 0,-1 1 24 0 0,1 0-6 0 0,-1 1-35 0 0,1-1-27 0 0,-1 1 15 0 0,1 0-18 0 0,-1 0 51 0 0,1 0-5 0 0,0 1-15 0 0,0-1-12 0 0,0 0 58 0 0,-1 0-27 0 0,0 0 29 0 0,-1 1-16 0 0,0-1-32 0 0,0 0 9 0 0,-1 1 33 0 0,0-1-58 0 0,1 1 9 0 0,-1-1-4 0 0,1 0 18 0 0,0 0 32 0 0,0 0 10 0 0,0 0-37 0 0,0 0 4 0 0,0 0 7 0 0,-1 0 5 0 0,0 1-11 0 0,1-1 32 0 0,0 1-27 0 0,0-1-1 0 0,1 0 0 0 0,-1 1 37 0 0,1 0-49 0 0,0 0-12 0 0,0 0 31 0 0,0 1-58 0 0,-1-1 63 0 0,0 0-20 0 0,0 1 7 0 0,0-1 10 0 0,0 0-50 0 0,0 1 42 0 0,0-1-4 0 0,1 1-18 0 0,-1-1 25 0 0,-1 1 11 0 0,0 0-21 0 0,-1 0-11 0 0,0 0 49 0 0,0 0-118 0 0,0 0 101 0 0,-1 0-24 0 0,1 0-50 0 0,-1-1 93 0 0,0 1-76 0 0,0 0 42 0 0,1-1 7 0 0,-1 1-3 0 0,0 0 13 0 0,-1-1-50 0 0,-1 1 5 0 0,0 0-4 0 0,0 0 9 0 0,-1 0 15 0 0,1 1-13 0 0,-1 0 5 0 0,1 0-19 0 0,-1 1 42 0 0,0-1-51 0 0,0 1 54 0 0,0 0-7 0 0,-1 0-17 0 0,1 0-11 0 0,-1 0 31 0 0,-1 1-39 0 0,1-1 40 0 0,-1 1 7 0 0,0-1-58 0 0,0 0 28 0 0,0-1 18 0 0,0 1 2 0 0,0 0-7 0 0,1 0 3 0 0,0 0 18 0 0,1-1-53 0 0,-1 1 45 0 0,0 0 13 0 0,0-1-60 0 0,-1 1 48 0 0,0-1-7 0 0,-1 1-45 0 0,1-1 80 0 0,-1 0-62 0 0,1 1 10 0 0,0-1 34 0 0,-1 1-58 0 0,1-1 47 0 0,0 1-6 0 0,0 0-7 0 0,-1 1-6 0 0,1 0 1 0 0,0 1-10 0 0,0 0 2 0 0,-1 0-10 0 0,1 0 2 0 0,0 0-10 0 0,-1 0 21 0 0,0 1-16 0 0,0 0-14 0 0,-1 0 33 0 0,0 1-30 0 0,0 0 1 0 0,1 0 36 0 0,0 0-39 0 0,1 0 32 0 0,0 1-1 0 0,-1-1 20 0 0,1 0-24 0 0,0 1 28 0 0,0-1-28 0 0,0 0 28 0 0,0 1 0 0 0,0 0-36 0 0,0 0 58 0 0,-1 1-47 0 0,0-2 15 0 0,1 1 5 0 0,-1-1-11 0 0,0 1 3 0 0,1-1 18 0 0,-1 0-25 0 0,1 0 18 0 0,0 0-5 0 0,0 1-18 0 0,1-1 43 0 0,-2 1-32 0 0,1 0 39 0 0,-1 0-48 0 0,-1 1 14 0 0,0-1 4 0 0,0 0-30 0 0,-1 1 37 0 0,1-1-12 0 0,-1 1 13 0 0,0-1-11 0 0,-1 1-16 0 0,1 0-14 0 0,-1 0 3 0 0,0 0 53 0 0,1 0-35 0 0,-1 1 33 0 0,1-1-28 0 0,-1 0-10 0 0,0 1 22 0 0,1-1-28 0 0,-1 1 46 0 0,0-1-32 0 0,1 0 11 0 0,-1 0 16 0 0,1 0-34 0 0,-2 0 39 0 0,1 1-59 0 0,-1-1 65 0 0,-1 1-21 0 0,0 1-21 0 0,1-1 55 0 0,-1 0-93 0 0,1 0 38 0 0,0-1 6 0 0,0 1-24 0 0,1 0 56 0 0,-1 0 2 0 0,0 0-8 0 0,0 1-32 0 0,0-1 37 0 0,0 1-41 0 0,-1-1 21 0 0,1 1 22 0 0,0 0-16 0 0,0 0 6 0 0,0 0-48 0 0,0 0 14 0 0,0 0 21 0 0,-1 0-45 0 0,1 0 42 0 0,-1 0-13 0 0,0 0 4 0 0,0-1 19 0 0,0 1-15 0 0,0-1 33 0 0,0 1-37 0 0,-1-1 22 0 0,1 0-45 0 0,-1 1 22 0 0,1 0 10 0 0,0 0-13 0 0,-1 0 24 0 0,0 0-25 0 0,0 1-11 0 0,0 0 58 0 0,-1 0-36 0 0,-1 1 12 0 0,0 1-20 0 0,-1-1 4 0 0,0 0-2 0 0,-1 0 0 0 0,0 0 28 0 0,-1 0-36 0 0,0-1 22 0 0,0 1 2 0 0,0-1-48 0 0,-1 1 33 0 0,0 0 7 0 0,0 0 16 0 0,0 0-3 0 0,-1 0 13 0 0,0 0-41 0 0,0 0-6 0 0,0 0 37 0 0,0 0-23 0 0,-1 0-1 0 0,0 0 11 0 0,-1 0-33 0 0,0 0 10 0 0,0 0 15 0 0,0 0 13 0 0,0 0-12 0 0,-1 0 5 0 0,0 0 18 0 0,0 0-24 0 0,0 0 26 0 0,-1 1-26 0 0,1-1-2 0 0,-1 1-9 0 0,-1-1 57 0 0,1 0-63 0 0,-1 0 39 0 0,0 0-2 0 0,0 0-47 0 0,-1 1 61 0 0,0 0-20 0 0,0 0-39 0 0,0 0 50 0 0,0 0-55 0 0,-1 0 35 0 0,1 0 45 0 0,-1 1-69 0 0,0-1 24 0 0,-1 1-8 0 0,1-1 0 0 0,-1 0 0 0 0,1 0 10 0 0,-1 0-13 0 0,0 0 14 0 0,-1 0-14 0 0,1 0 4 0 0,0 0 18 0 0,-1 0-52 0 0,0 1 99 0 0,0 0-67 0 0,-1 0 22 0 0,0 1-5 0 0,0 0-18 0 0,0 0 32 0 0,0-1 0 0 0,-1 0-18 0 0,1 0 25 0 0,-1 0-26 0 0,0-1 17 0 0,0 1-6 0 0,-1-1-26 0 0,1 0 8 0 0,-1 1 6 0 0,0-1-13 0 0,0 0 4 0 0,0-1 27 0 0,-1 1-36 0 0,1 0 40 0 0,-1 0-40 0 0,0-1 12 0 0,-1 1 24 0 0,1-1-26 0 0,-1 1 55 0 0,0-1-53 0 0,1 1 36 0 0,-1-1-29 0 0,1 1-39 0 0,-1-1 66 0 0,1 1-22 0 0,0-1-20 0 0,0 0 55 0 0,-1 0-74 0 0,1-1 14 0 0,-1 0 4 0 0,1-1-5 0 0,-1 0 30 0 0,1 0-26 0 0,0 0 27 0 0,0 1-17 0 0,0-1-4 0 0,-1 1 1 0 0,1-1-1 0 0,0 1-9 0 0,-1-1-7 0 0,0 0 11 0 0,1 1 33 0 0,-2-1-38 0 0,1 1 52 0 0,-1 0-62 0 0,1-1 9 0 0,-1 1 34 0 0,1-1-50 0 0,-1 0 35 0 0,1 0 8 0 0,0 0-40 0 0,0 0 23 0 0,1-1 10 0 0,-1 1-22 0 0,0-1-2 0 0,1 0 19 0 0,-1 0-7 0 0,-1 0 31 0 0,1 0-8 0 0,0 0-14 0 0,-1 0 14 0 0,1 1-15 0 0,0 0 4 0 0,-1-1 18 0 0,1 1-34 0 0,0-1-17 0 0,-1 0 23 0 0,2-1 0 0 0,-1 1 27 0 0,0-1-34 0 0,-1-1 50 0 0,0 1-62 0 0,0-1-19 0 0,0 0 51 0 0,0 0 0 0 0,-1 1-8 0 0,0-1 24 0 0,0 1-25 0 0,0 0-39 0 0,0-1 10 0 0,0 1 22 0 0,-1 0 2 0 0,1-1 38 0 0,-1 0-19 0 0,0 1-10 0 0,-1 0 3 0 0,1-1 17 0 0,-1 1-15 0 0,0 0-4 0 0,0 0 1 0 0,0 0-29 0 0,1 0 46 0 0,-1-1-16 0 0,0 0-3 0 0,0 1 12 0 0,0-1-23 0 0,0 0-22 0 0,-1 0 44 0 0,1 1-25 0 0,0-1 36 0 0,0 1 1 0 0,0-1-18 0 0,-1 1-31 0 0,0-1 55 0 0,0 1-75 0 0,-1-1 51 0 0,0-1 22 0 0,0 1-92 0 0,0-1 77 0 0,0 0-16 0 0,-1 0-43 0 0,2 0 52 0 0,-1 1-46 0 0,0-1 14 0 0,1 0 15 0 0,0 1 32 0 0,-1-1-27 0 0,1 1 1 0 0,0-1 28 0 0,0 0-27 0 0,-1 0 46 0 0,1 0-51 0 0,-1 0 16 0 0,-1 0-23 0 0,1-1 4 0 0,-1 1 17 0 0,0 0-43 0 0,0 0 69 0 0,0 0-49 0 0,0 1 16 0 0,-1 0 24 0 0,0 1-36 0 0,-1-1 12 0 0,1 0 6 0 0,0 1-13 0 0,0-1-5 0 0,0 1 39 0 0,-1-1-41 0 0,1 0 52 0 0,-1 1 12 0 0,-1-1-67 0 0,0 1 50 0 0,-1 0-45 0 0,1-1-34 0 0,-1 1 55 0 0,1 0-1 0 0,-1 0-8 0 0,0-1 15 0 0,0 1-23 0 0,0 0 16 0 0,0 1-52 0 0,1-1 33 0 0,-1 1 63 0 0,0 0-103 0 0,0-1 91 0 0,0 1-56 0 0,0-1-49 0 0,0 0 108 0 0,-1 0-65 0 0,-1-1 32 0 0,0 1 2 0 0,0 0-48 0 0,-1 0 42 0 0,0 0-32 0 0,0 1 18 0 0,1-1-6 0 0,0 1-7 0 0,0-1 21 0 0,0 0-7 0 0,-1-1-25 0 0,0 1-66 0 0,0 0-21 0 0,-1 0-46 0 0,0 0-21 0 0,0 0-16 0 0,0 0-121 0 0,0-1-127 0 0,1 1-111 0 0,0-1-188 0 0,0 0-112 0 0,2 0-191 0 0,-1-1-234 0 0,1 0-306 0 0,0-1-283 0 0,-1 0-92 0 0,-15 6-2269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5.6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1 928 0 0,'-51'37'12463'0'0,"52"-37"-12360"0"0,23 7 1036 0 0,-22-7-906 0 0,39 7 260 0 0,0-3-1 0 0,0-1 1 0 0,0-3 0 0 0,63-6 0 0 0,-14 2-489 0 0,-78 3-268 0 0,144-8 391 0 0,-79-5-3543 0 0,-60 10-113 0 0,-1-1-1 0 0,22-10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7.5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53 4073 0 0,'-2'-1'358'0'0,"0"1"0"0"0,0-1-1 0 0,-1 0 1 0 0,1 1 0 0 0,0-1 0 0 0,0 1 0 0 0,-1 0-1 0 0,1 0 1 0 0,0 0 0 0 0,-1 0 0 0 0,1 0 0 0 0,0 1-1 0 0,0-1 1 0 0,-1 1 0 0 0,1-1 0 0 0,0 1 0 0 0,0 0 0 0 0,0 0-1 0 0,0 0 1 0 0,0 0 0 0 0,0 0 0 0 0,-3 2 0 0 0,2-1-181 0 0,1 1 0 0 0,-1-1 0 0 0,1 0 0 0 0,0 1-1 0 0,0 0 1 0 0,0-1 0 0 0,0 1 0 0 0,0 0 0 0 0,1 0 0 0 0,-1 0 0 0 0,1 0 0 0 0,0 1 0 0 0,0-1 0 0 0,0 0 0 0 0,0 0 0 0 0,1 1 0 0 0,-1 4 0 0 0,-2 64 1285 0 0,3-60-1215 0 0,0 2-88 0 0,0-1 1 0 0,1 1-1 0 0,1-1 0 0 0,0 1 0 0 0,1-1 1 0 0,0 0-1 0 0,7 16 0 0 0,-8-24-145 0 0,0-1 0 0 0,0 1 1 0 0,1-1-1 0 0,-1 0 0 0 0,1 0 0 0 0,0 0 0 0 0,0 0 0 0 0,0-1 0 0 0,1 1 0 0 0,-1-1 0 0 0,1 0 0 0 0,0 0 0 0 0,0 0 0 0 0,0 0 1 0 0,0-1-1 0 0,1 1 0 0 0,-1-1 0 0 0,1-1 0 0 0,-1 1 0 0 0,1 0 0 0 0,-1-1 0 0 0,1 0 0 0 0,8 1 0 0 0,-3-2-29 0 0,1 0 0 0 0,-1-1-1 0 0,1 0 1 0 0,-1-1 0 0 0,0 0 0 0 0,1-1-1 0 0,-1 0 1 0 0,0-1 0 0 0,-1 1-1 0 0,1-2 1 0 0,-1 0 0 0 0,1 0-1 0 0,-1 0 1 0 0,-1-1 0 0 0,1-1-1 0 0,-1 1 1 0 0,0-1 0 0 0,-1-1 0 0 0,0 1-1 0 0,11-15 1 0 0,-11 13-49 0 0,-1 0-1 0 0,0-1 1 0 0,-1 1-1 0 0,0-1 1 0 0,0 0 0 0 0,-1-1-1 0 0,0 1 1 0 0,4-21 0 0 0,-7 23 16 0 0,0 1 0 0 0,0-1 0 0 0,-1 1 1 0 0,0-1-1 0 0,-1 0 0 0 0,1 1 0 0 0,-1-1 0 0 0,-1 1 1 0 0,1-1-1 0 0,-1 1 0 0 0,-1 0 0 0 0,1 0 0 0 0,-6-10 1 0 0,4 11-2 0 0,1 1 0 0 0,-1 0 0 0 0,-1 0 0 0 0,1 0 0 0 0,-1 1 0 0 0,0-1 0 0 0,0 1 0 0 0,0 1 0 0 0,0-1 0 0 0,-1 0 0 0 0,0 1 0 0 0,1 0 0 0 0,-1 1 0 0 0,0-1 0 0 0,-1 1 0 0 0,1 0 0 0 0,0 1 0 0 0,0 0 0 0 0,-1 0 0 0 0,1 0 0 0 0,-8 0 0 0 0,2 0-166 0 0,1 1-1 0 0,0 1 0 0 0,0-1 1 0 0,-1 2-1 0 0,1-1 1 0 0,0 2-1 0 0,0-1 0 0 0,1 2 1 0 0,-1-1-1 0 0,1 1 1 0 0,-16 9-1 0 0,22-11-268 0 0,1 1 0 0 0,-1-1 1 0 0,1 1-1 0 0,-1 0 0 0 0,1 0 0 0 0,-4 4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7.9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18 4401 0 0,'-2'1'93'0'0,"1"-1"-1"0"0,0 1 1 0 0,0 0 0 0 0,0-1 0 0 0,0 1 0 0 0,-1 0-1 0 0,1-1 1 0 0,0 1 0 0 0,0 0 0 0 0,0 0-1 0 0,1 0 1 0 0,-1 0 0 0 0,0 0 0 0 0,0 0-1 0 0,0 0 1 0 0,1 1 0 0 0,-1-1 0 0 0,1 0 0 0 0,-1 0-1 0 0,0 2 1 0 0,2-2-3 0 0,-1-1 0 0 0,0 1 0 0 0,1 0 0 0 0,-1 0 0 0 0,0-1 0 0 0,1 1 1 0 0,-1-1-1 0 0,1 1 0 0 0,-1 0 0 0 0,1-1 0 0 0,0 1 0 0 0,-1-1 0 0 0,1 1 0 0 0,-1-1 0 0 0,1 1 0 0 0,0-1 0 0 0,-1 0 0 0 0,1 1 0 0 0,0-1 0 0 0,0 0 1 0 0,-1 1-1 0 0,1-1 0 0 0,1 0 0 0 0,11 3 775 0 0,-1-1 0 0 0,26 2 0 0 0,-31-4-930 0 0,305 8 2997 0 0,-254-11-2772 0 0,-1-4 0 0 0,0-1 0 0 0,78-23-1 0 0,-118 25-195 0 0,-8 3-140 0 0,1 0 0 0 0,-1 1 0 0 0,0 0 0 0 0,11-1 0 0 0,-49 21-4439 0 0,-22 4-1741 0 0,36-18 4015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8.2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 0 5129 0 0,'-3'0'363'0'0,"1"0"1"0"0,-1 1-1 0 0,1-1 1 0 0,0 1-1 0 0,-1 0 0 0 0,1-1 1 0 0,0 1-1 0 0,0 0 1 0 0,-1 0-1 0 0,1 0 0 0 0,0 1 1 0 0,0-1-1 0 0,0 0 1 0 0,0 1-1 0 0,0-1 0 0 0,1 1 1 0 0,-4 3-1 0 0,4-2-94 0 0,0 0-1 0 0,0 0 0 0 0,0 0 0 0 0,0 1 1 0 0,0-1-1 0 0,1 0 0 0 0,-1 1 0 0 0,1-1 1 0 0,0 1-1 0 0,0-1 0 0 0,0 0 1 0 0,1 5-1 0 0,1 21 627 0 0,3 27 185 0 0,-5 112 0 0 0,-6-131-990 0 0,4-30-50 0 0,1 1-1 0 0,-1-1 1 0 0,1 1-1 0 0,0-1 0 0 0,1 1 1 0 0,0 0-1 0 0,0-1 1 0 0,1 1-1 0 0,3 13 0 0 0,-4-20-31 0 0,1 0 0 0 0,0 1 0 0 0,0-1 0 0 0,0 0 0 0 0,0 0 0 0 0,0 0 0 0 0,0 0 0 0 0,0 0 0 0 0,1 0 0 0 0,-1 0 0 0 0,0 0-1 0 0,0 0 1 0 0,1 0 0 0 0,-1-1 0 0 0,1 1 0 0 0,-1-1 0 0 0,0 1 0 0 0,1-1 0 0 0,-1 1 0 0 0,1-1 0 0 0,-1 0 0 0 0,1 0 0 0 0,-1 0 0 0 0,1 0 0 0 0,-1 0-1 0 0,4 0 1 0 0,46-8 13 0 0,-37 5 30 0 0,194-42-110 0 0,-102 20-557 0 0,-22 1-3674 0 0,-2-6-6911 0 0,-70 25 8768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8.6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1544 0 0,'-3'20'6905'0'0,"4"-17"-6499"0"0,4 43 1566 0 0,-2-22-1050 0 0,-1 45 788 0 0,-10 114 0 0 0,0-11-1560 0 0,8-155 752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9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30 3177 0 0,'3'-23'8122'0'0,"-2"23"-7995"0"0,40 1 2318 0 0,-16 1-2254 0 0,17-6-3 0 0,-31 2-190 0 0,1 0 0 0 0,-1 1 0 0 0,1 1 0 0 0,0-1 0 0 0,-1 2 0 0 0,1 0 0 0 0,-1 0 0 0 0,1 1 0 0 0,18 5 0 0 0,-26-4 4 0 0,1 0 0 0 0,-1 0 0 0 0,0 0 0 0 0,0 1 0 0 0,0-1 0 0 0,-1 1 0 0 0,1 0 0 0 0,-1 0 0 0 0,0 1 0 0 0,0-1 0 0 0,0 1 0 0 0,-1-1 0 0 0,0 1 0 0 0,0 0 0 0 0,0 0 0 0 0,0 0 0 0 0,-1 0 1 0 0,1 0-1 0 0,-2 0 0 0 0,2 6 0 0 0,1 15 347 0 0,-1-1 1 0 0,-2 43-1 0 0,0-64-299 0 0,-2 40 418 0 0,-1 22 57 0 0,11 123 0 0 0,-5-177-456 0 0,-2-9-52 0 0,0 0-1 0 0,0 0 1 0 0,0 0 0 0 0,-1 0-1 0 0,1 0 1 0 0,-1 0 0 0 0,1 0 0 0 0,-1 0-1 0 0,-1 6 1 0 0,-39-21-1516 0 0,15 5 898 0 0,-1 1 0 0 0,-44-4 1 0 0,55 9 472 0 0,1 0 1 0 0,-1 1 0 0 0,1 1-1 0 0,-1 0 1 0 0,0 1-1 0 0,-19 5 1 0 0,33-6 25 0 0,-1-1 0 0 0,1 0 1 0 0,-1 1-1 0 0,1 0 0 0 0,-1-1 0 0 0,1 1 0 0 0,0 0 0 0 0,-1 0 0 0 0,1 0 1 0 0,0 0-1 0 0,0 0 0 0 0,0 0 0 0 0,0 0 0 0 0,-1 0 0 0 0,2 0 0 0 0,-1 1 1 0 0,0-1-1 0 0,0 0 0 0 0,0 1 0 0 0,1-1 0 0 0,-2 2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9.4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1 4361 0 0,'3'15'6829'0'0,"-4"35"-5253"0"0,1-9-964 0 0,-8 214 1598 0 0,2-166-1603 0 0,11 170 0 0 0,0-234-1857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0.0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92 24 5177 0 0,'-5'2'1882'0'0,"-33"5"2545"0"0,36-6-4143 0 0,1-1 0 0 0,-1 0 1 0 0,0 0-1 0 0,0 0 0 0 0,0 0 0 0 0,0 0 0 0 0,1 0 0 0 0,-1 0 0 0 0,0-1 0 0 0,0 1 0 0 0,0 0 0 0 0,1-1 0 0 0,-1 0 0 0 0,0 1 0 0 0,1-1 0 0 0,-4-2 0 0 0,37-12 826 0 0,-6 10-1245 0 0,1 2 1 0 0,-1 1-1 0 0,1 1 0 0 0,0 1 1 0 0,-1 1-1 0 0,28 6 0 0 0,9-2-18 0 0,-46-4 134 0 0,6 0-4 0 0,46 9 0 0 0,-64-9 21 0 0,0 0 0 0 0,0 1-1 0 0,0-1 1 0 0,0 1 0 0 0,0 0-1 0 0,0 1 1 0 0,0-1-1 0 0,-1 1 1 0 0,1 0 0 0 0,-1 0-1 0 0,0 0 1 0 0,1 1 0 0 0,-2 0-1 0 0,6 5 1 0 0,-8-7 3 0 0,0 0 1 0 0,0 0-1 0 0,-1 0 1 0 0,1 0-1 0 0,-1 0 1 0 0,1 0-1 0 0,-1 0 1 0 0,0 0-1 0 0,0 0 1 0 0,0 0-1 0 0,0 0 1 0 0,0 1-1 0 0,0-1 1 0 0,0 0-1 0 0,-1 0 1 0 0,1 0-1 0 0,-1 0 1 0 0,0 0-1 0 0,1 0 1 0 0,-1 0-1 0 0,0 0 1 0 0,0 0-1 0 0,0-1 1 0 0,-2 3-1 0 0,-34 45 23 0 0,32-43-64 0 0,-5 5-14 0 0,0 0 0 0 0,0-1 1 0 0,-1 0-1 0 0,0-1 0 0 0,0 0 0 0 0,-1-1 0 0 0,0 0 1 0 0,-1-1-1 0 0,0-1 0 0 0,0 0 0 0 0,0 0 0 0 0,-1-1 0 0 0,0-1 1 0 0,0 0-1 0 0,0-1 0 0 0,0-1 0 0 0,-1 0 0 0 0,1-1 0 0 0,0 0 1 0 0,-1-1-1 0 0,-17-3 0 0 0,24 2 129 0 0,0 0 0 0 0,0 0 1 0 0,-1 1-1 0 0,1 0 0 0 0,-1 1 1 0 0,1 0-1 0 0,0 0 0 0 0,0 1 1 0 0,-1 0-1 0 0,1 0 0 0 0,-10 5 0 0 0,15-5-44 0 0,-1 0-1 0 0,1 0 0 0 0,-1 0 0 0 0,1 1 0 0 0,0 0 1 0 0,0-1-1 0 0,0 1 0 0 0,0 0 0 0 0,1 1 0 0 0,-1-1 0 0 0,1 0 1 0 0,0 1-1 0 0,0-1 0 0 0,0 1 0 0 0,0 0 0 0 0,1 0 1 0 0,-1 0-1 0 0,1-1 0 0 0,0 1 0 0 0,0 0 0 0 0,1 1 1 0 0,-1-1-1 0 0,1 0 0 0 0,0 0 0 0 0,0 4 0 0 0,0 0 41 0 0,0 0-1 0 0,1 0 0 0 0,0-1 1 0 0,0 1-1 0 0,1 0 0 0 0,0-1 1 0 0,0 1-1 0 0,1-1 1 0 0,0 0-1 0 0,0 1 0 0 0,0-1 1 0 0,1-1-1 0 0,0 1 0 0 0,1-1 1 0 0,-1 1-1 0 0,1-1 0 0 0,1 0 1 0 0,-1-1-1 0 0,1 1 1 0 0,0-1-1 0 0,11 7 0 0 0,-7-6 27 0 0,0-1 1 0 0,1 0-1 0 0,0 0 0 0 0,0-1 1 0 0,0-1-1 0 0,0 0 0 0 0,1 0 0 0 0,-1-1 1 0 0,1-1-1 0 0,-1 0 0 0 0,1 0 1 0 0,0-1-1 0 0,22-3 0 0 0,14-4-149 0 0,1-2-1 0 0,76-25 1 0 0,-111 29-754 0 0,0-2-1 0 0,-1 1 1 0 0,14-10 0 0 0,34-28-12126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0.3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7538 0 0,'5'2'361'0'0,"0"0"1"0"0,0 1 0 0 0,-1-1 0 0 0,1 1 0 0 0,-1 0 0 0 0,1 0 0 0 0,-1 1 0 0 0,0-1-1 0 0,4 6 1 0 0,27 19-194 0 0,86 40-1149 0 0,-38-28-7702 0 0,-76-36 7151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0.7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29 4033 0 0,'-23'-11'5975'0'0,"41"13"-5050"0"0,-4 0-877 0 0,0-1 0 0 0,0-1 0 0 0,0 0 0 0 0,18-3 0 0 0,18 0-159 0 0,79-6 72 0 0,-89 4-976 0 0,-1 3 0 0 0,57 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3:50.343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8385.58887"/>
      <inkml:brushProperty name="anchorY" value="395.74396"/>
      <inkml:brushProperty name="scaleFactor" value="0.5"/>
    </inkml:brush>
  </inkml:definitions>
  <inkml:trace contextRef="#ctx0" brushRef="#br0">1241 379 2320 0 0,'-35'-35'7562'0'0,"32"34"-7211"0"0,-1 0-46 0 0,1 1 26 0 0,-2 1-23 0 0,1 0 5 0 0,-1 2 46 0 0,-1 0-41 0 0,0 0 4 0 0,-1 1-38 0 0,0 1 10 0 0,-2 0-34 0 0,1 0-29 0 0,-2 1-3 0 0,0 1 16 0 0,-1 0 12 0 0,0 1 25 0 0,-1-1 23 0 0,-1 1-50 0 0,0 0-2 0 0,-1-1-20 0 0,-1 1-35 0 0,0-2 8 0 0,-3 1-89 0 0,0 0 24 0 0,-3 0-68 0 0,-1-1-49 0 0,-2 1 20 0 0,-3 1-59 0 0,-2 0-4 0 0,-2 1-2 0 0,-2 0-48 0 0,-1 1 50 0 0,0 1-36 0 0,0 1 10 0 0,0 1 17 0 0,0 0-34 0 0,1 1 39 0 0,0 0 26 0 0,1 0 2 0 0,1 1-16 0 0,2-1 6 0 0,2 1-20 0 0,2 0-5 0 0,1 0-9 0 0,1-1 67 0 0,1 1-67 0 0,1 0 41 0 0,1-1 44 0 0,0-1-59 0 0,1 0 86 0 0,0-2-35 0 0,1 0-44 0 0,1 0 81 0 0,1-2-93 0 0,0 1 28 0 0,1-1 57 0 0,1 0-76 0 0,0 0 8 0 0,1-1 43 0 0,1 1-62 0 0,0 0 29 0 0,1-1 37 0 0,0 0-68 0 0,1 0 14 0 0,0 0-6 0 0,1-1 18 0 0,1 1-52 0 0,0-1 62 0 0,1-1-1 0 0,1 1-73 0 0,1-1 98 0 0,1-1-50 0 0,1 1-13 0 0,0-1 16 0 0,2-1 11 0 0,0 0-22 0 0,2 0 26 0 0,0-1-8 0 0,1 1 13 0 0,0-1-4 0 0,1 0 40 0 0,1 1-12 0 0,1-1 25 0 0,1 1-6 0 0,1-1-34 0 0,1 1 38 0 0,1-1-69 0 0,2 0 20 0 0,0 0-8 0 0,2 0-28 0 0,0 1 46 0 0,2 0-34 0 0,1 0 1 0 0,1 1 47 0 0,2-1-52 0 0,0 0 27 0 0,2 1-27 0 0,1 0 25 0 0,1 0-26 0 0,1 0-21 0 0,2 0 53 0 0,0 0-64 0 0,1 0 75 0 0,1 0-3 0 0,0 0-35 0 0,2 0 23 0 0,1 0 10 0 0,1 0-22 0 0,1 0 7 0 0,1-1 26 0 0,-1 1-45 0 0,1-1 70 0 0,0 0 8 0 0,-1-1-11 0 0,2 0 8 0 0,-1 0-58 0 0,1 0 34 0 0,-1 0-40 0 0,0-1 0 0 0,-1 1 28 0 0,-2 0-29 0 0,0 0 38 0 0,-2 0 17 0 0,-1 0-51 0 0,0 1 27 0 0,-1 0-28 0 0,0 1 16 0 0,0 0 51 0 0,-2 0-53 0 0,1 0-18 0 0,-1 1 24 0 0,-1 0-85 0 0,-1-1 126 0 0,-1 1-58 0 0,-1 0 66 0 0,-1-1-15 0 0,-1 0-4 0 0,-1 0 41 0 0,0-1-68 0 0,0 0 30 0 0,-1 0 36 0 0,-1-1-67 0 0,0-1 78 0 0,-1 0-52 0 0,-1-2-22 0 0,0 0 54 0 0,-2-1-18 0 0,-1-1 52 0 0,-1-1 34 0 0,-1 0-25 0 0,-1-1-26 0 0,-1 1 37 0 0,-2-1-14 0 0,0-1 4 0 0,-2 1-19 0 0,-1-1-3 0 0,-1 0-38 0 0,-1-1 18 0 0,0 1 21 0 0,-1 0-63 0 0,-2-1 20 0 0,0 0-36 0 0,-1 0-76 0 0,0-1 85 0 0,-2 0-95 0 0,0 0 27 0 0,-1 0 75 0 0,0 0-136 0 0,-2 0 72 0 0,1-1-61 0 0,-2-1-23 0 0,1 1 70 0 0,-1-1 24 0 0,-1 0 42 0 0,1 0-16 0 0,-2-1 18 0 0,0-1-31 0 0,0 0 65 0 0,-1-1-39 0 0,0-1-33 0 0,0-1 2 0 0,0-2-24 0 0,0 0 14 0 0,0-1 4 0 0,0-1 36 0 0,0-1-28 0 0,-1-1-17 0 0,0-1 33 0 0,-1 0-59 0 0,0 0 27 0 0,-1-1 10 0 0,0 1 42 0 0,0 0 17 0 0,0 0-57 0 0,1 0 39 0 0,-1 0-135 0 0,0 0 18 0 0,0 0 26 0 0,0 2-41 0 0,0 0 50 0 0,1 1 14 0 0,0 0-13 0 0,0 0 17 0 0,0 1 5 0 0,2 0-39 0 0,-1 0 69 0 0,0 1-60 0 0,1 1 48 0 0,-1 0 14 0 0,1 0-88 0 0,0 1 121 0 0,0 0-94 0 0,0 0 1 0 0,0-1-28 0 0,0 1-6 0 0,-1-1-10 0 0,0 0 30 0 0,-1-1-38 0 0,1 0-54 0 0,-1-1 81 0 0,1 0-66 0 0,0 0 58 0 0,1-1-16 0 0,0 1-61 0 0,0 0 94 0 0,1 0-77 0 0,-1 0 42 0 0,1 1 7 0 0,1 1-31 0 0,0 0 30 0 0,1 2 18 0 0,1 0 23 0 0,-1 1-50 0 0,2 1-2 0 0,0 0 54 0 0,0 1-74 0 0,0 1 90 0 0,1 0 19 0 0,0 2-79 0 0,0 0 76 0 0,1 1-34 0 0,-1 1 0 0 0,1 0 85 0 0,1 1-34 0 0,-1 0 5 0 0,1 1-27 0 0,0 0-2 0 0,-1 1 7 0 0,1-1-3 0 0,0 1 57 0 0,-1-1-16 0 0,0 1-39 0 0,1 1 42 0 0,-1-1-52 0 0,0 1 14 0 0,1 0 4 0 0,0 0-11 0 0,0 1 22 0 0,0-1-16 0 0,0 0-4 0 0,0 0 29 0 0,1 1-28 0 0,-1 0-37 0 0,1 0 39 0 0,0 0-127 0 0,1 1 45 0 0,0 0-9 0 0,0 0-48 0 0,0 2 80 0 0,0 0-72 0 0,1 0 41 0 0,-1 2 17 0 0,1 0 59 0 0,-1 1-14 0 0,1 2 65 0 0,0 0-16 0 0,-1 2-30 0 0,1 1 68 0 0,0 1-41 0 0,0 0 32 0 0,0 2-7 0 0,0 1 30 0 0,1 1-27 0 0,-1 0-9 0 0,0 2 12 0 0,1 1 4 0 0,-1 1-11 0 0,0 2 89 0 0,0 1-82 0 0,0 1 0 0 0,0 1 47 0 0,1 0-74 0 0,-1 1 14 0 0,1 0 41 0 0,0-1-6 0 0,0 1 14 0 0,1 1 64 0 0,0 0-64 0 0,0 1 14 0 0,0 0-24 0 0,1 2-32 0 0,0-1 7 0 0,0 2 14 0 0,0-1-6 0 0,1 1 12 0 0,0 0 7 0 0,0 0-48 0 0,0-1-4 0 0,1 1-20 0 0,-1-1 22 0 0,2 0 56 0 0,-1 0 4 0 0,0 0 3 0 0,0 0-16 0 0,1-1-13 0 0,-1 1-6 0 0,0-2-1 0 0,0 1 46 0 0,0-1-79 0 0,0-1 100 0 0,0 0-40 0 0,-1-1-24 0 0,1-1 46 0 0,-1-1-24 0 0,1-2-12 0 0,-1-1-4 0 0,0-1-10 0 0,0-2 38 0 0,-1 0-58 0 0,1-2 57 0 0,0-1-28 0 0,-1 0-48 0 0,0-1 34 0 0,1-1 5 0 0,-1-1 16 0 0,1 0-21 0 0,-1-1 7 0 0,1 0 8 0 0,0-1-60 0 0,0 0 56 0 0,0-1-1 0 0,0 0-56 0 0,1-1 38 0 0,0-1 24 0 0,0 1-46 0 0,1-2 7 0 0,-1 0 7 0 0,1 0-14 0 0,1-1 14 0 0,-1-1-61 0 0,0 0 130 0 0,1-1-96 0 0,0 0 32 0 0,1-2 48 0 0,-1 0-72 0 0,1-1 80 0 0,0 0-33 0 0,1-1 1 0 0,-1-1-36 0 0,1 1-9 0 0,-1-2 27 0 0,1 1 18 0 0,0-1-4 0 0,-1 0 4 0 0,0-1-37 0 0,1 1 10 0 0,-1-1-5 0 0,0 0 0 0 0,-1-1-18 0 0,1 0 4 0 0,0 0 17 0 0,0 0-6 0 0,-1-1 69 0 0,1 0-85 0 0,0 0-9 0 0,0 0 11 0 0,1-1-18 0 0,-1 1 14 0 0,1-1 5 0 0,0 1 17 0 0,1 0-32 0 0,-1-1 11 0 0,1-1-13 0 0,0 0 2 0 0,0 0 9 0 0,0-1-22 0 0,0 0 6 0 0,0-2-20 0 0,1 1-24 0 0,-1-2 25 0 0,2 0 9 0 0,0-1-40 0 0,1-1 60 0 0,0-1 0 0 0,1-1-27 0 0,0-2 39 0 0,0-1-12 0 0,1-2 13 0 0,0 0 63 0 0,1-2-36 0 0,0-1 24 0 0,0 0-33 0 0,1-1-10 0 0,0 0 21 0 0,0-2 10 0 0,0 1-12 0 0,0-1-14 0 0,0 0-4 0 0,-1 1 18 0 0,0 0-35 0 0,0 0 48 0 0,0 1-33 0 0,-1 1-8 0 0,0 0 59 0 0,-1 1-122 0 0,0 0 57 0 0,0 1-124 0 0,0-1-4 0 0,0 1 32 0 0,-1 1-52 0 0,0-1 71 0 0,0 1-96 0 0,0 1 2 0 0,-1 0 62 0 0,1 0-88 0 0,0 0 38 0 0,-1 0-22 0 0,0 1-33 0 0,0 0 56 0 0,0 0 10 0 0,-1 1-49 0 0,-1 0 27 0 0,-1 0 9 0 0,1 0 15 0 0,-2 1 72 0 0,1-1 9 0 0,0 1-15 0 0,-1 0 36 0 0,1-1-47 0 0,-1 1-14 0 0,-1 0 78 0 0,0 1-63 0 0,0 1 68 0 0,-1 1 28 0 0,0 1-53 0 0,-1 2 66 0 0,-1 2-76 0 0,0 1 5 0 0,0 1 34 0 0,-1 0-51 0 0,-1 2 7 0 0,0 0-12 0 0,0 1-8 0 0,0 1-36 0 0,-1 0 37 0 0,1 2-41 0 0,-6 2-453 0 0,4 1 453 0 0,-1 1 56 0 0,1 0 4 0 0,-1 1-18 0 0,0 0 27 0 0,0 1-45 0 0,0-1-33 0 0,0 0-132 0 0,0 1-107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1.0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162 0 2929 0 0,'-16'2'1549'0'0,"-19"5"3380"0"0,34-7-4736 0 0,0 1 1 0 0,0-1-1 0 0,0 1 0 0 0,0-1 0 0 0,0 1 1 0 0,0-1-1 0 0,0 1 0 0 0,0 0 0 0 0,-3 2 581 0 0,3-2-581 0 0,0 0 0 0 0,1 0 0 0 0,-1 0 1 0 0,0 0-1 0 0,1 0 0 0 0,-1 0 1 0 0,1 0-1 0 0,-1 0 0 0 0,1 0 0 0 0,-1 3 1 0 0,-3 17 443 0 0,-2 1 1 0 0,0-1-1 0 0,-17 36 0 0 0,13-35-340 0 0,2 0-1 0 0,0 0 1 0 0,-6 31-1 0 0,14-49-264 0 0,-4 16 48 0 0,1 0-1 0 0,1 0 1 0 0,0 0-1 0 0,2 0 1 0 0,2 25 0 0 0,-1-41-86 0 0,-1 0 0 0 0,1 0 0 0 0,0 0 0 0 0,0 0 0 0 0,0 0 0 0 0,1 0 0 0 0,-1 0 0 0 0,1-1 1 0 0,0 1-1 0 0,0 0 0 0 0,0-1 0 0 0,1 0 0 0 0,-1 1 0 0 0,1-1 0 0 0,0 0 0 0 0,0 0 0 0 0,0-1 0 0 0,0 1 1 0 0,0 0-1 0 0,1-1 0 0 0,-1 0 0 0 0,1 0 0 0 0,-1 0 0 0 0,1 0 0 0 0,0-1 0 0 0,0 1 0 0 0,0-1 0 0 0,0 0 1 0 0,0 0-1 0 0,0 0 0 0 0,0-1 0 0 0,8 1 0 0 0,-1-2-11 0 0,1 0 1 0 0,-1 0 0 0 0,0-1-1 0 0,1 0 1 0 0,-1-1-1 0 0,0 0 1 0 0,-1-1-1 0 0,1 0 1 0 0,0 0-1 0 0,-1-2 1 0 0,0 1-1 0 0,0-1 1 0 0,-1-1 0 0 0,0 1-1 0 0,0-2 1 0 0,0 1-1 0 0,-1-1 1 0 0,0 0-1 0 0,7-10 1 0 0,-8 10-33 0 0,-1-1 1 0 0,0 1-1 0 0,0-1 1 0 0,0 0-1 0 0,-1 0 1 0 0,-1-1 0 0 0,0 0-1 0 0,0 0 1 0 0,-1 0-1 0 0,0 0 1 0 0,-1 0-1 0 0,0 0 1 0 0,0-1-1 0 0,-1 1 1 0 0,-1-1-1 0 0,1 1 1 0 0,-2-1-1 0 0,0 1 1 0 0,0-1-1 0 0,-5-19 1 0 0,4 26-21 0 0,0-1 0 0 0,0 0 0 0 0,0 1-1 0 0,0-1 1 0 0,-1 1 0 0 0,0 0 0 0 0,0-1 0 0 0,0 1 0 0 0,0 1 0 0 0,-1-1-1 0 0,1 0 1 0 0,-1 1 0 0 0,0 0 0 0 0,0 0 0 0 0,-7-4 0 0 0,4 4-24 0 0,-1-1 0 0 0,0 1 0 0 0,0 1 0 0 0,0-1 1 0 0,0 1-1 0 0,0 1 0 0 0,-1-1 0 0 0,-13 1 0 0 0,1 1-543 0 0,-1 1-1 0 0,1 1 0 0 0,0 1 0 0 0,0 1 0 0 0,0 1 0 0 0,-30 10 0 0 0,50-14 474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1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1 3137 0 0,'-2'1'345'0'0,"-1"0"0"0"0,1 0 1 0 0,0 1-1 0 0,0-1 0 0 0,0 1 1 0 0,0 0-1 0 0,1-1 0 0 0,-1 1 1 0 0,0 0-1 0 0,1 0 0 0 0,-1 0 1 0 0,1 0-1 0 0,0 0 0 0 0,-1 1 1 0 0,1-1-1 0 0,0 0 0 0 0,1 1 1 0 0,-1-1-1 0 0,0 0 0 0 0,1 1 1 0 0,-1-1-1 0 0,0 5 0 0 0,-1 10 489 0 0,1 0 0 0 0,1 23-1 0 0,0-15-45 0 0,4 243 1334 0 0,-3 14-451 0 0,3-210-1366 0 0,25 136 0 0 0,-23-186-315 0 0,3 24-1237 0 0,-33-141-15047 0 0,21 79 15130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1.7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 2569 0 0,'13'-8'5115'0'0,"-12"8"-4987"0"0,20 13 1698 0 0,7 3-1591 0 0,-15-14-365 0 0,1 0 1 0 0,0-2-1 0 0,0 1 1 0 0,0-2-1 0 0,-1 0 1 0 0,1 0-1 0 0,0-2 1 0 0,-1 1-1 0 0,1-2 1 0 0,22-8-1 0 0,33-8-5548 0 0,-56 17 3308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2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24 4177 0 0,'5'-5'6211'0'0,"22"-1"-3968"0"0,12 0-1442 0 0,0 2 1 0 0,57 2 0 0 0,-81 2-746 0 0,-1 1 1 0 0,0 1-1 0 0,1 0 1 0 0,-1 1 0 0 0,-1 0-1 0 0,1 1 1 0 0,0 1-1 0 0,-1 1 1 0 0,0-1-1 0 0,13 9 1 0 0,-19-9-27 0 0,0 1 1 0 0,-1-1-1 0 0,0 1 1 0 0,0 0-1 0 0,-1 0 1 0 0,0 1-1 0 0,0 0 1 0 0,0-1-1 0 0,-1 2 0 0 0,0-1 1 0 0,-1 0-1 0 0,1 1 1 0 0,3 14-1 0 0,2 10 351 0 0,-2 1 0 0 0,4 39 0 0 0,2 8 371 0 0,-8-56-901 0 0,-2 0 0 0 0,0 1 1 0 0,-1 0-1 0 0,-2 29 1 0 0,-7 11-9153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2.4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207 0 5313 0 0,'-1'1'204'0'0,"-5"2"509"0"0,0 1-1 0 0,0-1 0 0 0,0 1 0 0 0,1 0 0 0 0,-6 6 1 0 0,9-8-502 0 0,0 1 0 0 0,1-1 0 0 0,-1 1-1 0 0,0 0 1 0 0,1 0 0 0 0,0 0 0 0 0,0 0 0 0 0,0 0 0 0 0,0 0 0 0 0,0 0 0 0 0,0 0 0 0 0,1 1 0 0 0,-1 2 0 0 0,1 12 75 0 0,1 0 0 0 0,0-1 0 0 0,1 1 0 0 0,1-1-1 0 0,1 0 1 0 0,1 0 0 0 0,6 18 0 0 0,-3-10-282 0 0,-1 1-1 0 0,4 27 1 0 0,-11-48-68 0 0,2 9-250 0 0,-1 1 1 0 0,-1 28-1 0 0,0-39-191 0 0,-1 0 1 0 0,1 0 0 0 0,-1 0 0 0 0,0 0 0 0 0,-1 0 0 0 0,-2 6 0 0 0</inkml:trace>
  <inkml:trace contextRef="#ctx0" brushRef="#br0" timeOffset="1">18 441 2993 0 0,'-18'27'9533'0'0,"19"-26"-9399"0"0,4 2 95 0 0,-1-1 0 0 0,0 1 0 0 0,1-1 0 0 0,0 0 0 0 0,0 0 0 0 0,0 0 0 0 0,10 2 0 0 0,14 0-255 0 0,0-2 0 0 0,0-1 0 0 0,50-4 0 0 0,89-19-304 0 0,-7-1-577 0 0,-61 11-2568 0 0,-85 9 1151 0 0,0-1 0 0 0,20-8-1 0 0,-24 7-26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3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15 5137 0 0,'-14'-11'4568'0'0,"15"11"-4532"0"0,3-1 161 0 0,-1 0 1 0 0,1 1-1 0 0,0-1 0 0 0,-1 1 1 0 0,1 0-1 0 0,0 0 0 0 0,4 1 1 0 0,71 8 512 0 0,0-2 0 0 0,87-6 1 0 0,-14 0-870 0 0,-111-2-252 0 0,-32 0-155 0 0,0 0 1 0 0,1 0 0 0 0,-1 2-1 0 0,0-1 1 0 0,0 1 0 0 0,0 0-1 0 0,16 5 1 0 0,-59 11-6001 0 0,20-14 6060 0 0,-2 0-428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3.3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0 1624 0 0,'-11'24'6019'0'0,"8"-14"-4952"0"0,0 1-1 0 0,1 0 1 0 0,-1 18 0 0 0,-2 10 216 0 0,-19 157 1675 0 0,17-127-2799 0 0,4-40-282 0 0,2-1-1 0 0,3 38 1 0 0,6-16-2716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3.7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354 1 3793 0 0,'-1'23'6477'0'0,"-2"13"-4076"0"0,0-3-1306 0 0,-1 65-70 0 0,5-66-1016 0 0,-2 0 1 0 0,-1 0-1 0 0,-2 0 0 0 0,-1 0 1 0 0,-15 53-1 0 0,17-77-215 0 0,0 0 1 0 0,-1 0-1 0 0,0-1 0 0 0,0 1 0 0 0,-1-1 0 0 0,0 0 1 0 0,-7 9-1 0 0,9-14 12 0 0,0 1 0 0 0,1-1 1 0 0,-1 0-1 0 0,0 1 0 0 0,-1-1 1 0 0,1-1-1 0 0,0 1 0 0 0,0 0 1 0 0,-1-1-1 0 0,1 0 0 0 0,-1 0 1 0 0,1 0-1 0 0,-1 0 0 0 0,0 0 1 0 0,1-1-1 0 0,-1 1 0 0 0,0-1 1 0 0,1 0-1 0 0,-6-1 0 0 0,-10 0 184 0 0,0 0-1 0 0,-1 1 0 0 0,-22 4 1 0 0,29-2 718 0 0,0 0 0 0 0,1 1 1 0 0,-1 1-1 0 0,0 0 1 0 0,-17 9-1 0 0,29-13-679 0 0,1 0 1 0 0,0 0-1 0 0,0 1 0 0 0,-1-1 1 0 0,1 0-1 0 0,0 0 1 0 0,-1 0-1 0 0,1 0 0 0 0,0 1 1 0 0,0-1-1 0 0,-1 0 1 0 0,1 0-1 0 0,0 1 0 0 0,0-1 1 0 0,0 0-1 0 0,-1 0 1 0 0,1 1-1 0 0,0-1 0 0 0,0 0 1 0 0,0 0-1 0 0,0 1 1 0 0,0-1-1 0 0,0 0 0 0 0,-1 1 1 0 0,1-1-1 0 0,0 0 1 0 0,0 1-1 0 0,0-1 0 0 0,0 0 1 0 0,0 1-1 0 0,0-1 1 0 0,0 0-1 0 0,0 1 0 0 0,0-1 1 0 0,1 0-1 0 0,-1 1 1 0 0,0-1-1 0 0,0 0 0 0 0,0 1 1 0 0,12 12 812 0 0,19 5 101 0 0,-18-12-828 0 0,0-1 0 0 0,0 0 0 0 0,1-1 0 0 0,0-1 0 0 0,0 0 0 0 0,0-1 0 0 0,24 1 1 0 0,9-3-200 0 0,47-6 0 0 0,-12 0-185 0 0,-60 5-1503 0 0,41-8 1 0 0,-11-10-8979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4.0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39 7818 0 0,'-11'-7'3543'0'0,"21"3"-1848"0"0,34 1-1103 0 0,-30 3-366 0 0,167-15-63 0 0,-60 6-4991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4.4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28 3713 0 0,'5'1'5153'0'0,"17"1"-1528"0"0,48 1-3265 0 0,1-8-533 0 0,38-5-1579 0 0,-38-6-5683 0 0,-62 13 6074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30.8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31 66 1568 0 0,'-30'-1'8081'0'0,"124"14"-4687"0"0,7-19-3345 0 0,-1-3-1 0 0,108-26 1 0 0,-138 22 74 0 0,-48 7-125 0 0,-19 5-62 0 0,1-1 0 0 0,-1 1 1 0 0,1 0-1 0 0,-1 0 1 0 0,1 0-1 0 0,-1 1 0 0 0,1-1 1 0 0,0 1-1 0 0,-1 0 0 0 0,1 0 1 0 0,0 0-1 0 0,-1 0 0 0 0,6 2 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4.7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1 4337 0 0,'-5'6'1347'0'0,"3"-3"-673"0"0,-1 0 0 0 0,1 0-1 0 0,1 1 1 0 0,-1-1 0 0 0,0 1 0 0 0,1-1-1 0 0,0 1 1 0 0,0 0 0 0 0,-1 6-1 0 0,-3 47 608 0 0,3-22-464 0 0,-41 431 955 0 0,30-261-1864 0 0,12-118-2648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5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0 6329 0 0,'-24'14'4836'0'0,"22"-14"-4676"0"0,-1 1 1 0 0,1 0 0 0 0,-1 0 0 0 0,1 0-1 0 0,0 1 1 0 0,0-1 0 0 0,0 1 0 0 0,0-1-1 0 0,0 1 1 0 0,0-1 0 0 0,0 1 0 0 0,0 0-1 0 0,1 0 1 0 0,-1 0 0 0 0,1 0-1 0 0,-1 0 1 0 0,1 0 0 0 0,0 1 0 0 0,0-1-1 0 0,0 0 1 0 0,0 1 0 0 0,0-1 0 0 0,0 1-1 0 0,1-1 1 0 0,-1 1 0 0 0,1 4 0 0 0,-20 194 1636 0 0,20-198-1755 0 0,-1 5 143 0 0,0-1 0 0 0,0 1 1 0 0,1-1-1 0 0,0 1 0 0 0,2 11 1 0 0,-2-17-145 0 0,0 0 1 0 0,1 0-1 0 0,-1-1 0 0 0,1 1 1 0 0,0 0-1 0 0,0 0 1 0 0,0-1-1 0 0,0 1 1 0 0,0-1-1 0 0,0 1 1 0 0,0-1-1 0 0,0 1 0 0 0,0-1 1 0 0,1 0-1 0 0,-1 1 1 0 0,1-1-1 0 0,-1 0 1 0 0,1 0-1 0 0,-1 0 1 0 0,1 0-1 0 0,-1 0 0 0 0,1-1 1 0 0,0 1-1 0 0,0 0 1 0 0,-1-1-1 0 0,1 1 1 0 0,0-1-1 0 0,2 1 1 0 0,25 1 18 0 0,-1 0 0 0 0,1-2 0 0 0,-1-2 0 0 0,36-5 1 0 0,31-1-397 0 0,17-2-2917 0 0,-75 3-1128 0 0,-1-2-3512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114 94 2208 0 0,'1'-2'218'0'0,"0"1"-1"0"0,0-1 0 0 0,0 1 0 0 0,0-1 1 0 0,0 1-1 0 0,1 0 0 0 0,-1-1 0 0 0,1 1 1 0 0,-1 0-1 0 0,1 0 0 0 0,-1 0 0 0 0,1 0 1 0 0,0 0-1 0 0,1-1 0 0 0,32-12 1629 0 0,-24 10-1095 0 0,28-13 529 0 0,-28 11-1234 0 0,1 0 0 0 0,1 1-1 0 0,-1 0 1 0 0,1 1 0 0 0,0 1-1 0 0,0 0 1 0 0,0 0 0 0 0,0 1-1 0 0,14 0 1 0 0,-25 2-63 0 0,1 1 1 0 0,-1-1-1 0 0,1 1 0 0 0,-1-1 1 0 0,0 1-1 0 0,1 0 1 0 0,-1-1-1 0 0,0 1 0 0 0,0 1 1 0 0,0-1-1 0 0,0 0 1 0 0,0 0-1 0 0,0 1 0 0 0,0-1 1 0 0,0 1-1 0 0,0 0 1 0 0,-1-1-1 0 0,1 1 0 0 0,2 4 1 0 0,-2-2 24 0 0,1 0 0 0 0,-1 1 0 0 0,0 0 0 0 0,-1-1 0 0 0,1 1 0 0 0,-1 0 0 0 0,0 0 0 0 0,0 0 0 0 0,0 6 0 0 0,-1 5 123 0 0,0 0 0 0 0,-1 0 0 0 0,0 0 0 0 0,-2 0-1 0 0,-3 16 1 0 0,3-20-27 0 0,-1 1-1 0 0,0-1 0 0 0,-1 0 1 0 0,0 0-1 0 0,0-1 1 0 0,-2 0-1 0 0,1 0 0 0 0,-1 0 1 0 0,-14 15-1 0 0,14-18-31 0 0,-1-1 0 0 0,0 0 0 0 0,0-1 0 0 0,-1 0 0 0 0,0 0 0 0 0,0 0 0 0 0,-1-2 0 0 0,1 1 0 0 0,-1-1 0 0 0,0 0 0 0 0,-19 4 0 0 0,2-2 81 0 0,-4 1 50 0 0,-36 13 1 0 0,59-17 71 0 0,0 0 0 0 0,0 1-1 0 0,0 0 1 0 0,0 1 0 0 0,1-1 0 0 0,-1 1-1 0 0,1 1 1 0 0,0 0 0 0 0,-6 6-1 0 0,12-10-194 0 0,0 0-1 0 0,0 0 0 0 0,0 0 0 0 0,0 0 0 0 0,0 0 0 0 0,0 0 1 0 0,0 0-1 0 0,1 0 0 0 0,-1 0 0 0 0,1 0 0 0 0,0 0 1 0 0,-1 1-1 0 0,1-1 0 0 0,0 0 0 0 0,0 0 0 0 0,1 0 1 0 0,-1 0-1 0 0,0 1 0 0 0,1-1 0 0 0,-1 0 0 0 0,1 0 0 0 0,0 0 1 0 0,0 0-1 0 0,0 0 0 0 0,0 0 0 0 0,0 0 0 0 0,0 0 1 0 0,0-1-1 0 0,3 4 0 0 0,3 5 100 0 0,1-1 0 0 0,0 0 0 0 0,0-1-1 0 0,10 8 1 0 0,-7-8-150 0 0,-1-1 0 0 0,1 0-1 0 0,1-1 1 0 0,-1-1 0 0 0,1 0-1 0 0,0 0 1 0 0,0-1-1 0 0,1 0 1 0 0,-1-1 0 0 0,1-1-1 0 0,-1 0 1 0 0,1-1 0 0 0,0 0-1 0 0,15-1 1 0 0,3-2-145 0 0,-1 0 1 0 0,1-2-1 0 0,0-2 1 0 0,52-15-1 0 0,-63 13-691 0 0,1 0-1 0 0,-1-1 1 0 0,-1-1-1 0 0,1-1 1 0 0,24-19-1 0 0,-23 14-2819 0 0,-1-1-1 0 0,20-22 1 0 0,-28 26 1085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5.8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0 7538 0 0,'-12'8'3722'0'0,"11"-6"-3567"0"0,-5 22 1863 0 0,5 36-643 0 0,1-45-886 0 0,-3 483 3690 0 0,5-420-3534 0 0,14 91 1 0 0,-2-44-1086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6.1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1 5385 0 0,'-7'-1'810'0'0,"1"1"94"0"0,-1 0 0 0 0,0 1 0 0 0,0-1-1 0 0,0 1 1 0 0,-11 3 0 0 0,17-4-797 0 0,0 1 1 0 0,0-1 0 0 0,0 0-1 0 0,0 1 1 0 0,1-1-1 0 0,-1 1 1 0 0,0-1-1 0 0,0 1 1 0 0,0 0 0 0 0,1-1-1 0 0,-1 1 1 0 0,0 0-1 0 0,1-1 1 0 0,-1 1-1 0 0,1 0 1 0 0,-1 0 0 0 0,1 0-1 0 0,-1-1 1 0 0,0 3-1 0 0,1-2-13 0 0,0 1 0 0 0,0-1-1 0 0,0 1 1 0 0,0-1 0 0 0,0 1-1 0 0,0 0 1 0 0,0-1 0 0 0,1 1-1 0 0,-1-1 1 0 0,1 1 0 0 0,-1-1 0 0 0,1 0-1 0 0,-1 1 1 0 0,1-1 0 0 0,0 1-1 0 0,1 1 1 0 0,2 2-38 0 0,0 0-1 0 0,0 0 1 0 0,0-1-1 0 0,1 0 1 0 0,-1 1-1 0 0,1-2 1 0 0,0 1-1 0 0,1 0 1 0 0,-1-1 0 0 0,0 0-1 0 0,1 0 1 0 0,0-1-1 0 0,7 3 1 0 0,12 3-186 0 0,46 9 0 0 0,-59-15 119 0 0,34 4-635 0 0,18 4-2618 0 0,-59-9 2521 0 0,0 0-1 0 0,0 1 0 0 0,-1-1 0 0 0,1 1 0 0 0,-1 1 0 0 0,1-1 0 0 0,-1 1 0 0 0,0-1 1 0 0,0 1-1 0 0,5 5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6.7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81 1 1504 0 0,'-26'3'2290'0'0,"-29"2"5313"0"0,142-6-4882 0 0,-18-1-2487 0 0,0 3 0 0 0,95 14 1 0 0,-144-12-163 0 0,47 12 469 0 0,-67-15-533 0 0,0 0 1 0 0,1 0-1 0 0,-1 0 0 0 0,0 0 1 0 0,0 0-1 0 0,1 0 1 0 0,-1 0-1 0 0,0 0 0 0 0,0 0 1 0 0,1 1-1 0 0,-1-1 1 0 0,0 0-1 0 0,0 0 0 0 0,1 0 1 0 0,-1 0-1 0 0,0 0 0 0 0,0 1 1 0 0,0-1-1 0 0,1 0 1 0 0,-1 0-1 0 0,0 0 0 0 0,0 1 1 0 0,0-1-1 0 0,0 0 0 0 0,0 0 1 0 0,1 1-1 0 0,-1-1 1 0 0,0 0-1 0 0,0 0 0 0 0,0 1 1 0 0,0-1-1 0 0,0 0 0 0 0,0 0 1 0 0,0 1-1 0 0,0-1 1 0 0,0 0-1 0 0,0 0 0 0 0,0 1 1 0 0,0-1-1 0 0,0 0 1 0 0,0 1-1 0 0,0-1 0 0 0,0 0 1 0 0,0 0-1 0 0,-1 1 0 0 0,-12 11 337 0 0,-20 6 189 0 0,20-12-301 0 0,0 0 1 0 0,1 1-1 0 0,0 0 0 0 0,0 1 0 0 0,1 0 1 0 0,0 1-1 0 0,0 0 0 0 0,1 1 0 0 0,1 0 1 0 0,-1 1-1 0 0,-9 15 0 0 0,-4 8-110 0 0,2 1 1 0 0,-27 61-1 0 0,43-87-120 0 0,1 1 1 0 0,0-1-1 0 0,1 1 0 0 0,0 0 1 0 0,1 1-1 0 0,0-1 0 0 0,0 0 1 0 0,1 19-1 0 0,1-25-5 0 0,0-1-1 0 0,1 1 1 0 0,-1-1-1 0 0,1 1 1 0 0,0-1-1 0 0,0 1 1 0 0,0-1-1 0 0,1 0 1 0 0,-1 1-1 0 0,1-1 1 0 0,0 0-1 0 0,0 0 1 0 0,0 0 0 0 0,0 0-1 0 0,0-1 1 0 0,1 1-1 0 0,-1-1 1 0 0,1 1-1 0 0,0-1 1 0 0,0 0-1 0 0,0 0 1 0 0,0 0-1 0 0,0 0 1 0 0,0 0-1 0 0,0-1 1 0 0,0 1-1 0 0,1-1 1 0 0,4 1 0 0 0,6 1-9 0 0,0-1 0 0 0,0-1 0 0 0,0 0 0 0 0,0 0 0 0 0,0-2 0 0 0,-1 1 0 0 0,1-2 0 0 0,0 0 0 0 0,0-1 0 0 0,-1 0 0 0 0,1-1 0 0 0,-1 0 0 0 0,0-2 0 0 0,0 1 0 0 0,-1-1 0 0 0,0-1 0 0 0,0 0 0 0 0,15-12 1 0 0,-21 14-38 0 0,-1 0 1 0 0,1-1 0 0 0,-1 0 0 0 0,0 0 0 0 0,0 0 0 0 0,-1 0-1 0 0,0-1 1 0 0,0 0 0 0 0,0 0 0 0 0,-1 0 0 0 0,0 0 0 0 0,0 0-1 0 0,-1-1 1 0 0,0 1 0 0 0,0-1 0 0 0,-1 1 0 0 0,0-1 0 0 0,-1 0 0 0 0,1 0-1 0 0,-1 1 1 0 0,-1-1 0 0 0,1 0 0 0 0,-1 0 0 0 0,-4-13 0 0 0,1 9-68 0 0,0 0 1 0 0,0 1-1 0 0,-1 0 0 0 0,-1 0 1 0 0,0 0-1 0 0,0 1 1 0 0,-1 0-1 0 0,0 0 1 0 0,-1 0-1 0 0,0 1 1 0 0,0 0-1 0 0,-1 1 1 0 0,0 0-1 0 0,-1 0 1 0 0,-12-6-1 0 0,19 11-7 0 0,-25-14-748 0 0,-55-26-1 0 0,31 28-2996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7.2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 0 5385 0 0,'-1'1'122'0'0,"0"-1"0"0"0,0 0 0 0 0,-1 1 0 0 0,1-1 0 0 0,0 1 0 0 0,0 0 0 0 0,0-1 1 0 0,0 1-1 0 0,0 0 0 0 0,0-1 0 0 0,0 1 0 0 0,0 0 0 0 0,0 0 0 0 0,0 0 0 0 0,1 0 0 0 0,-1 0 0 0 0,0 0 0 0 0,1 0 0 0 0,-1 0 0 0 0,0 0 0 0 0,1 0 0 0 0,0 1 0 0 0,-1-1 0 0 0,1 0 0 0 0,-1 2 0 0 0,-8 37 2077 0 0,8-34-1984 0 0,-5 45 1532 0 0,0 75 0 0 0,4-52-923 0 0,0-42-735 0 0,1 16 216 0 0,-2 0 1 0 0,-2 0 0 0 0,-2 0 0 0 0,-15 52 0 0 0,19-93-659 0 0,0 0 1 0 0,0 0-1 0 0,0-1 0 0 0,-7 11 1 0 0,9-16 294 0 0,0 1 0 0 0,1-1 0 0 0,-1 0 0 0 0,0 0 0 0 0,0 0 1 0 0,0 0-1 0 0,0 0 0 0 0,0 0 0 0 0,0 0 0 0 0,0 0 0 0 0,0 0 0 0 0,0 0 0 0 0,-1-1 0 0 0,1 1 0 0 0,0 0 1 0 0,0-1-1 0 0,-1 1 0 0 0,1-1 0 0 0,0 1 0 0 0,-1-1 0 0 0,1 0 0 0 0,-1 0 0 0 0,1 1 0 0 0,0-1 0 0 0,-1 0 1 0 0,1 0-1 0 0,-1 0 0 0 0,1-1 0 0 0,0 1 0 0 0,-1 0 0 0 0,-2-1 0 0 0,4 0 45 0 0,-1 0-1 0 0,0 0 0 0 0,0 0 1 0 0,1 1-1 0 0,-1-1 1 0 0,1 0-1 0 0,-1 0 1 0 0,1 0-1 0 0,-1 0 0 0 0,1 0 1 0 0,0 0-1 0 0,0 0 1 0 0,-1 0-1 0 0,1 0 1 0 0,0 0-1 0 0,0-1 0 0 0,0 1 1 0 0,0 0-1 0 0,0 0 1 0 0,0 0-1 0 0,0 0 1 0 0,0 0-1 0 0,1 0 0 0 0,-1 0 1 0 0,0 0-1 0 0,1 0 1 0 0,-1 0-1 0 0,1 0 0 0 0,-1 0 1 0 0,1 0-1 0 0,-1 0 1 0 0,2-1-1 0 0,18-32 756 0 0,5 2-165 0 0,-19 26-560 0 0,-1-1 0 0 0,0 1 0 0 0,0-1-1 0 0,0 0 1 0 0,-1 0 0 0 0,0-1 0 0 0,0 1 0 0 0,-1-1 0 0 0,0 0 0 0 0,2-9-1 0 0,-5 14-86 0 0,1 0 0 0 0,0 0 1 0 0,-1 0-1 0 0,1 0 0 0 0,0 1 0 0 0,1-1 0 0 0,-1 0 0 0 0,0 1 0 0 0,1-1 0 0 0,0 0 0 0 0,-1 1 0 0 0,1 0 0 0 0,0-1 0 0 0,0 1 0 0 0,0 0 0 0 0,1 0 0 0 0,-1 0 0 0 0,0 1 0 0 0,1-1 0 0 0,2-1 0 0 0,1 0 66 0 0,1 1-1 0 0,-1 0 0 0 0,0 1 1 0 0,0 0-1 0 0,1-1 0 0 0,-1 2 1 0 0,1-1-1 0 0,9 1 0 0 0,14 0-305 0 0,1 1 1 0 0,-1 2-1 0 0,0 1 0 0 0,58 15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7.6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1 2433 0 0,'-2'1'287'0'0,"0"0"1"0"0,0 0 0 0 0,0 1 0 0 0,0-1 0 0 0,0 1 0 0 0,0 0 0 0 0,1-1 0 0 0,-1 1 0 0 0,0 0 0 0 0,1 0 0 0 0,0 0 0 0 0,-1 0 0 0 0,1 0 0 0 0,0 1 0 0 0,0-1 0 0 0,0 0 0 0 0,0 1 0 0 0,1-1 0 0 0,-1 0 0 0 0,0 1 0 0 0,1-1 0 0 0,0 1 0 0 0,0-1 0 0 0,0 1 0 0 0,0-1 0 0 0,0 4 0 0 0,2 8 724 0 0,0 0 0 0 0,1 0 0 0 0,8 23-1 0 0,1 9 460 0 0,-8-21-812 0 0,0 0 0 0 0,2 0 0 0 0,1-1 0 0 0,1 0 0 0 0,16 35 0 0 0,-19-50-580 0 0,0 0 0 0 0,1-1 1 0 0,0 1-1 0 0,0-1 1 0 0,0-1-1 0 0,1 1 1 0 0,1-1-1 0 0,-1 0 0 0 0,1-1 1 0 0,0 0-1 0 0,0 0 1 0 0,1 0-1 0 0,0-1 1 0 0,0-1-1 0 0,0 1 0 0 0,16 4 1 0 0,-1-3-109 0 0,1 0 1 0 0,0-2-1 0 0,-1-1 0 0 0,1-1 1 0 0,48-2-1 0 0,-27-4-1286 0 0,0-2 0 0 0,58-14 0 0 0,-69 11-2491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8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37 4793 0 0,'-9'-25'6683'0'0,"10"25"-6560"0"0,2-2 278 0 0,1 0-1 0 0,-1 1 1 0 0,1-1 0 0 0,0 1-1 0 0,-1 0 1 0 0,1 0 0 0 0,7 0 0 0 0,9 1-276 0 0,1 1 0 0 0,-1 1 1 0 0,1 1-1 0 0,-1 1 0 0 0,39 13 1 0 0,6 0-209 0 0,-5-5 68 0 0,-36-9 11 0 0,0 2 0 0 0,-1 0 0 0 0,0 2-1 0 0,43 18 1 0 0,-62-23 40 0 0,-1 1 0 0 0,1 0 0 0 0,-1 0 0 0 0,1 0 0 0 0,-1 0 0 0 0,0 0 0 0 0,0 1 0 0 0,-1 0 0 0 0,1-1 0 0 0,-1 1 0 0 0,1 0-1 0 0,-1 0 1 0 0,-1 0 0 0 0,1 1 0 0 0,0-1 0 0 0,-1 0 0 0 0,0 1 0 0 0,0-1 0 0 0,0 1 0 0 0,-1-1 0 0 0,1 1 0 0 0,-2 6 0 0 0,1 12 248 0 0,-1 1 0 0 0,-2-1 0 0 0,-5 26-1 0 0,4-27-190 0 0,-13 63 288 0 0,9-57-671 0 0,2 1 0 0 0,1 0-1 0 0,2 1 1 0 0,1-1 0 0 0,1 42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8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6361 0 0,'-9'15'4609'0'0,"10"-13"-4461"0"0,1 26 935 0 0,-2-21-721 0 0,3 52 233 0 0,-2 1 0 0 0,-3-1 0 0 0,-13 76 0 0 0,7-107-1733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31.2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57 54 2905 0 0,'-10'-1'455'0'0,"6"1"-96"0"0,1-1 1 0 0,-1 1-1 0 0,1 0 0 0 0,-1 0 0 0 0,1 0 1 0 0,-1 1-1 0 0,0-1 0 0 0,1 1 0 0 0,-1 0 1 0 0,1 0-1 0 0,-5 2 0 0 0,59 7 4007 0 0,-7-6-3984 0 0,-1-3 1 0 0,0-1-1 0 0,1-2 0 0 0,72-14 0 0 0,49-2-328 0 0,-123 17-35 0 0,-18 1-28 0 0,-1-1 0 0 0,1-1 0 0 0,0-1 0 0 0,-1-1 0 0 0,34-10 0 0 0,-34 2-1905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9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 0 3457 0 0,'-39'22'8133'0'0,"40"-21"-8033"0"0,13 12 1846 0 0,-6-9-1727 0 0,0-1 1 0 0,1 1-1 0 0,-1-2 0 0 0,1 1 0 0 0,0-1 0 0 0,0-1 1 0 0,9 2-1 0 0,67-1 197 0 0,-47-1-148 0 0,265-1 643 0 0,-131-2-1850 0 0,-154 3-32 0 0,46-4-2111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9.4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107 1 4585 0 0,'-9'5'1452'0'0,"0"0"0"0"0,0 1-1 0 0,1 0 1 0 0,0 1 0 0 0,-14 14 0 0 0,18-16-1114 0 0,0 0 0 0 0,1 0 0 0 0,-1 1 0 0 0,1-1 1 0 0,0 1-1 0 0,1 0 0 0 0,-1 0 0 0 0,1 0 0 0 0,0 0 0 0 0,-1 12 1 0 0,0-2 5 0 0,0 0 0 0 0,2 0 0 0 0,0 0 1 0 0,1 0-1 0 0,1 0 0 0 0,3 23 0 0 0,-3-32-313 0 0,1 0 1 0 0,0 0-1 0 0,1 0 0 0 0,0 0 0 0 0,0-1 0 0 0,0 1 0 0 0,0-1 1 0 0,1 0-1 0 0,0 0 0 0 0,1 0 0 0 0,-1-1 0 0 0,1 1 0 0 0,0-1 0 0 0,1 0 1 0 0,-1-1-1 0 0,12 8 0 0 0,-5-5-23 0 0,0-2 0 0 0,0 1-1 0 0,1-1 1 0 0,-1-1 0 0 0,1-1 0 0 0,0 1 0 0 0,0-2 0 0 0,1 0 0 0 0,-1-1-1 0 0,0 0 1 0 0,1-1 0 0 0,-1 0 0 0 0,0-1 0 0 0,1 0 0 0 0,-1-2 0 0 0,0 1-1 0 0,18-7 1 0 0,-19 5-35 0 0,-1 0 1 0 0,0-1-1 0 0,0 0 0 0 0,0-1 0 0 0,-1 0 0 0 0,0-1 1 0 0,0 0-1 0 0,16-15 0 0 0,-20 16-37 0 0,0 0 0 0 0,-1-1 1 0 0,0 0-1 0 0,0 0 0 0 0,0-1 0 0 0,-1 1 0 0 0,0-1 0 0 0,-1 0 1 0 0,1 0-1 0 0,-1 0 0 0 0,-1 0 0 0 0,3-17 0 0 0,-4 19 20 0 0,0 0 0 0 0,-1 0-1 0 0,0 0 1 0 0,0 1 0 0 0,0-1-1 0 0,-1 0 1 0 0,0 0 0 0 0,0 0-1 0 0,-1 1 1 0 0,1-1 0 0 0,-1 1-1 0 0,0-1 1 0 0,-1 1 0 0 0,1 0-1 0 0,-6-8 1 0 0,2 6 1 0 0,0 0-1 0 0,0 0 1 0 0,0 1-1 0 0,-1 0 1 0 0,0 0-1 0 0,0 0 1 0 0,0 1-1 0 0,-1 1 0 0 0,-10-6 1 0 0,-3 0-29 0 0,0 2-1 0 0,0 1 1 0 0,-1 0 0 0 0,0 2-1 0 0,0 0 1 0 0,-1 2 0 0 0,-28-1-1 0 0,-13 5-66 0 0,17 0-5715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59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55 2897 0 0,'-10'-15'7573'0'0,"11"15"-7449"0"0,50-10 4024 0 0,-36 8-4210 0 0,37-8 800 0 0,1 2-1 0 0,73-1 1 0 0,-120 9-751 0 0,0 0 0 0 0,0 0 0 0 0,0 1 0 0 0,0 0 0 0 0,1 0 0 0 0,-1 0 0 0 0,0 1 0 0 0,-1 0 1 0 0,1 0-1 0 0,0 0 0 0 0,-1 1 0 0 0,1 0 0 0 0,-1 0 0 0 0,0 0 0 0 0,0 1 0 0 0,0 0 0 0 0,0 0 0 0 0,-1 0 0 0 0,1 0 0 0 0,3 6 0 0 0,-3-3 13 0 0,-1 1 0 0 0,0-1 0 0 0,0 1 0 0 0,-1 0 0 0 0,0 0 0 0 0,0 0 0 0 0,-1 0 0 0 0,0 0 0 0 0,-1 1 0 0 0,0-1 0 0 0,0 1 0 0 0,-1-1 0 0 0,0 1 0 0 0,-1 9 0 0 0,-1 7 32 0 0,-1 0 0 0 0,-2-1 0 0 0,0 1 0 0 0,-2-1-1 0 0,0 0 1 0 0,-2 0 0 0 0,-1-1 0 0 0,0 0 0 0 0,-2-1 0 0 0,-1 0 0 0 0,0-1 0 0 0,-25 29 0 0 0,19-35-2425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0.2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102 0 9410 0 0,'-18'60'3814'0'0,"-16"105"-1"0"0,5 65-2288 0 0,25-194-1302 0 0,-1 5-191 0 0,0-5-26 0 0,1 0 0 0 0,2 1 0 0 0,2-1 0 0 0,6 58 0 0 0,-3-86-1642 0 0,0-23 280 0 0,-2-26-1055 0 0,-5 6-512 0 0,0-58 0 0 0,5 76 3086 0 0,0 0 0 0 0,1 0 0 0 0,1 1 0 0 0,0-1 0 0 0,9-25 0 0 0,-12 40-11 0 0,1 1 0 0 0,0-1 0 0 0,-1 1 0 0 0,1-1-1 0 0,0 1 1 0 0,0-1 0 0 0,-1 1 0 0 0,1-1 0 0 0,0 1-1 0 0,1 0 1 0 0,-1-1 0 0 0,0 1 0 0 0,0 0 0 0 0,0 0-1 0 0,1 0 1 0 0,-1 0 0 0 0,1 0 0 0 0,-1 0 0 0 0,1 0-1 0 0,-1 1 1 0 0,1-1 0 0 0,-1 0 0 0 0,1 1 0 0 0,0-1-1 0 0,-1 1 1 0 0,1 0 0 0 0,0 0 0 0 0,-1-1 0 0 0,1 1-1 0 0,0 0 1 0 0,2 1 0 0 0,3 0 107 0 0,1 1 1 0 0,-1 0-1 0 0,0 1 0 0 0,0-1 1 0 0,13 8-1 0 0,-7-4-328 0 0,-11-5 38 0 0,15 8 170 0 0,1-2-1 0 0,32 10 0 0 0,-43-15-501 0 0,-1-1 0 0 0,1 0 0 0 0,0 0-1 0 0,0-1 1 0 0,0 0 0 0 0,0 0 0 0 0,0-1-1 0 0,0 0 1 0 0,0 0 0 0 0,0 0 0 0 0,7-3-1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0.6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103 1 8042 0 0,'-2'0'156'0'0,"-1"0"0"0"0,1 0 1 0 0,0 0-1 0 0,0 0 0 0 0,-1 0 1 0 0,1 0-1 0 0,0 1 0 0 0,0-1 0 0 0,-1 1 1 0 0,1 0-1 0 0,0-1 0 0 0,0 1 1 0 0,0 0-1 0 0,0 0 0 0 0,0 1 1 0 0,0-1-1 0 0,0 0 0 0 0,0 0 1 0 0,0 1-1 0 0,1 0 0 0 0,-1-1 0 0 0,0 1 1 0 0,1 0-1 0 0,0-1 0 0 0,-2 4 1 0 0,0 1 76 0 0,2 0 1 0 0,-1 0 0 0 0,1 1 0 0 0,0-1 0 0 0,0 0-1 0 0,1 1 1 0 0,-1-1 0 0 0,2 7 0 0 0,-5 68 2864 0 0,-26 147-1 0 0,28-216-3043 0 0,0-4 58 0 0,1 1 0 0 0,0 0 0 0 0,0-1 1 0 0,1 1-1 0 0,0 0 0 0 0,1 0 0 0 0,2 12 0 0 0,-2-18-83 0 0,0 0 0 0 0,0 0 0 0 0,1 0 0 0 0,-1 0 0 0 0,1 0 0 0 0,-1 0 1 0 0,1 0-1 0 0,0 0 0 0 0,0-1 0 0 0,0 1 0 0 0,1-1 0 0 0,-1 1 0 0 0,0-1 0 0 0,1 0 0 0 0,0 0 0 0 0,-1 0 0 0 0,1 0 0 0 0,0-1 0 0 0,0 1 0 0 0,0-1 1 0 0,0 0-1 0 0,4 2 0 0 0,44 10 20 0 0,0-2 0 0 0,65 7 0 0 0,-101-16-72 0 0,5 0-657 0 0,-1-1 0 0 0,0-1 0 0 0,1-1 1 0 0,-1 0-1 0 0,31-7 0 0 0,46-21-12645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1.3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15 118 2569 0 0,'-14'-25'7160'0'0,"13"20"-6738"0"0,2 4-255 0 0,-1-1 1 0 0,1 1-1 0 0,-1-1 1 0 0,1 1-1 0 0,-1 0 1 0 0,1 0-1 0 0,0-1 1 0 0,0 1-1 0 0,0 0 1 0 0,0 0-1 0 0,0 0 1 0 0,0 0-1 0 0,0 0 1 0 0,0 0-1 0 0,0 0 1 0 0,0 0-1 0 0,0 0 1 0 0,1 0-1 0 0,-1 1 1 0 0,0-1-1 0 0,1 0 1 0 0,1 0-1 0 0,29-10 254 0 0,0 1 1 0 0,0 1-1 0 0,45-5 1 0 0,-14 2-396 0 0,-55 10-59 0 0,0 0 0 0 0,0 1 0 0 0,0 0 0 0 0,0 1 0 0 0,0 0 0 0 0,0 0 0 0 0,0 0 0 0 0,0 1 0 0 0,10 3-1 0 0,-15-3 10 0 0,-1 0-1 0 0,1 0 0 0 0,0 0 0 0 0,-1 1 1 0 0,1-1-1 0 0,-1 1 0 0 0,1-1 1 0 0,-1 1-1 0 0,0 0 0 0 0,0 0 0 0 0,0 0 1 0 0,0 1-1 0 0,0-1 0 0 0,0 0 0 0 0,-1 1 1 0 0,1-1-1 0 0,-1 1 0 0 0,1-1 0 0 0,-1 1 1 0 0,0 0-1 0 0,0 0 0 0 0,0-1 1 0 0,-1 1-1 0 0,1 0 0 0 0,-1 0 0 0 0,1 0 1 0 0,-1 0-1 0 0,0 4 0 0 0,0 23 43 0 0,-1 0 0 0 0,-1 0 0 0 0,-2 0 0 0 0,-1 0 0 0 0,-1 0 0 0 0,-2-1 0 0 0,0 0 0 0 0,-14 29 0 0 0,-18 28 187 0 0,-61 98-1 0 0,70-129-285 0 0,22-31-1670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1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5137 0 0,'1'5'636'0'0,"-1"1"0"0"0,1 0 0 0 0,1-1 0 0 0,-1 1-1 0 0,1-1 1 0 0,0 1 0 0 0,0-1 0 0 0,0 0 0 0 0,5 7 0 0 0,31 46 1962 0 0,-27-44-2157 0 0,0 1-11 0 0,2 1 0 0 0,26 25 1 0 0,1-12-2283 0 0,4-12-6465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2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7 280 6593 0 0,'-6'-2'4930'0'0,"24"4"-3226"0"0,1 4-1457 0 0,-1 0 1 0 0,1-2-1 0 0,0 0 1 0 0,0-1-1 0 0,27 1 1 0 0,97-8-600 0 0,-65-5-1656 0 0,-27 0-5874 0 0</inkml:trace>
  <inkml:trace contextRef="#ctx0" brushRef="#br0" timeOffset="1">434 1 3137 0 0,'-6'10'4209'0'0,"2"-2"-2768"0"0,0 0 1 0 0,1 1 0 0 0,-5 14-1 0 0,-37 200 1988 0 0,14 117-2809 0 0,33-211-1174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2.4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81 1 6345 0 0,'-4'12'1679'0'0,"0"0"1"0"0,0 1-1 0 0,-1 16 0 0 0,-2 79 1143 0 0,3-39-1597 0 0,-43 501 1356 0 0,45-553-2775 0 0,1-6-320 0 0,-1 1 1 0 0,1 0-1 0 0,1-1 1 0 0,0 1 0 0 0,1-1-1 0 0,4 22 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2.8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38 5657 0 0,'-3'0'345'0'0,"1"0"0"0"0,-1-1 0 0 0,1 1 0 0 0,-1-1 0 0 0,1 1 0 0 0,0-1-1 0 0,-1 0 1 0 0,1 0 0 0 0,0 0 0 0 0,0 0 0 0 0,0 0 0 0 0,0-1 0 0 0,0 1 0 0 0,0-1-1 0 0,0 1 1 0 0,0-1 0 0 0,0 0 0 0 0,1 0 0 0 0,-1 0 0 0 0,1 0 0 0 0,-1 0 0 0 0,1-6 552 0 0,1 8-787 0 0,1-1 1 0 0,0 1-1 0 0,-1 0 0 0 0,1-1 1 0 0,-1 1-1 0 0,1 0 1 0 0,-1 0-1 0 0,1-1 1 0 0,0 1-1 0 0,-1 0 0 0 0,1 0 1 0 0,0 0-1 0 0,-1 0 1 0 0,1 0-1 0 0,-1 0 1 0 0,1 0-1 0 0,0 0 0 0 0,-1 0 1 0 0,2 0-1 0 0,20-1 384 0 0,-22 1-437 0 0,42 4 391 0 0,-1 1 0 0 0,0 2 0 0 0,0 1 0 0 0,47 17 0 0 0,-52-15-512 0 0,-31-8 67 0 0,8 1-14 0 0,0 0-1 0 0,0 2 1 0 0,-1-1-1 0 0,1 2 1 0 0,-1 0-1 0 0,20 12 1 0 0,-31-16-24 0 0,1 0-1 0 0,-1 0 1 0 0,1-1-1 0 0,-1 1 1 0 0,0 0-1 0 0,0 0 1 0 0,0 1-1 0 0,0-1 1 0 0,0 0-1 0 0,0 0 1 0 0,-1 0-1 0 0,1 1 1 0 0,-1-1-1 0 0,1 0 1 0 0,-1 1-1 0 0,0-1 1 0 0,0 3-1 0 0,-3 46-380 0 0,1-36 448 0 0,-6 49-41 0 0,-21 78 0 0 0,8-49-1269 0 0,18-81 239 0 0,-2 11-2605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31.9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139 44 3281 0 0,'-36'-44'6341'0'0,"37"49"-6025"0"0,0 0-1 0 0,0 0 0 0 0,0-1 1 0 0,1 1-1 0 0,-1-1 1 0 0,1 1-1 0 0,0-1 1 0 0,0 1-1 0 0,1-1 1 0 0,0 0-1 0 0,4 6 0 0 0,38 40 845 0 0,-18-25-420 0 0,35 24-1 0 0,-37-30-553 0 0,0 1-1 0 0,28 31 0 0 0,-49-46-130 0 0,1 0-1 0 0,0 0 1 0 0,0 0-1 0 0,0-1 1 0 0,0 0-1 0 0,1 0 1 0 0,-1 0 0 0 0,1 0-1 0 0,0-1 1 0 0,1 0-1 0 0,-1 0 1 0 0,0-1-1 0 0,1 0 1 0 0,-1 0-1 0 0,1 0 1 0 0,0-1-1 0 0,-1 0 1 0 0,9 0-1 0 0,-76 36-138 0 0,47-26 18 0 0,1 2-1 0 0,1 0 1 0 0,0 0 0 0 0,0 1-1 0 0,-11 19 1 0 0,-10 11 46 0 0,-44 48-34 0 0,-35 43 88 0 0,0 31 456 0 0,108-164-1156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3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6185 0 0,'-11'10'2948'0'0,"11"-10"-2784"0"0,-1 1 0 0 0,1 0 0 0 0,0 0 0 0 0,0-1-1 0 0,0 1 1 0 0,-1 0 0 0 0,1 0 0 0 0,0 0-1 0 0,0 0 1 0 0,0-1 0 0 0,0 1 0 0 0,0 0 0 0 0,1 0-1 0 0,-1 0 1 0 0,0-1 0 0 0,0 1 0 0 0,0 0-1 0 0,1 1 1 0 0,9 45 53 0 0,-6-32 362 0 0,4 26-549 0 0,-3-23-311 0 0,-1 1 0 0 0,0 0 1 0 0,-2 0-1 0 0,0 0 0 0 0,-1 0 0 0 0,-1 0 1 0 0,-3 26-1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3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 2593 0 0,'-15'3'9286'0'0,"46"2"-3818"0"0,-18-3-6566 0 0,63 6 1073 0 0,0-3 0 0 0,95-6 0 0 0,-57-1-231 0 0,79 2-1745 0 0,-65 0-3778 0 0,-161 11-1100 0 0,20-7 5668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3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18 4521 0 0,'-32'9'7428'0'0,"26"-5"-6809"0"0,5-2-197 0 0,-1 1 0 0 0,1 0 1 0 0,-1-1-1 0 0,1 1 0 0 0,0 0 1 0 0,0 0-1 0 0,0-1 0 0 0,0 1 1 0 0,1 0-1 0 0,-1 0 0 0 0,1 5 1 0 0,-28 142 1771 0 0,25-133-2217 0 0,0 0 1 0 0,2 0 0 0 0,-1 0-1 0 0,2 0 1 0 0,0 0 0 0 0,4 21 0 0 0,-3-33 13 0 0,0 1 0 0 0,1 0 1 0 0,-1-1-1 0 0,1 1 0 0 0,1-1 1 0 0,-1 0-1 0 0,1 0 0 0 0,0 0 1 0 0,0 0-1 0 0,0 0 0 0 0,1 0 1 0 0,0-1-1 0 0,0 0 0 0 0,0 0 1 0 0,0 0-1 0 0,1 0 0 0 0,-1 0 1 0 0,1-1-1 0 0,0 0 0 0 0,0 0 0 0 0,10 4 1 0 0,-3-3 19 0 0,-1-1 0 0 0,1 0 1 0 0,-1-1-1 0 0,1 0 0 0 0,0-1 1 0 0,0 0-1 0 0,0-1 0 0 0,0 0 1 0 0,0-1-1 0 0,0 0 0 0 0,-1-1 0 0 0,1 0 1 0 0,22-8-1 0 0,-12 2-44 0 0,1-1-1 0 0,-1-1 1 0 0,-1 0-1 0 0,0-2 1 0 0,-1-1-1 0 0,20-15 1 0 0,-34 23-21 0 0,1-1 1 0 0,-1-1-1 0 0,-1 1 1 0 0,1-1-1 0 0,-1 0 1 0 0,0 0-1 0 0,-1 0 1 0 0,1-1-1 0 0,-2 0 1 0 0,1 1-1 0 0,-1-1 1 0 0,0-1-1 0 0,-1 1 1 0 0,0 0-1 0 0,0-1 1 0 0,0 1-1 0 0,-1-1 0 0 0,-1 1 1 0 0,0-1-1 0 0,0 0 1 0 0,0 1-1 0 0,-1-1 1 0 0,-1 0-1 0 0,1 1 1 0 0,-1 0-1 0 0,-1-1 1 0 0,1 1-1 0 0,-1 0 1 0 0,-1 0-1 0 0,0 0 1 0 0,0 1-1 0 0,0-1 1 0 0,-1 1-1 0 0,0 0 1 0 0,0 0-1 0 0,-1 1 1 0 0,0 0-1 0 0,0 0 1 0 0,-1 0-1 0 0,1 0 1 0 0,-1 1-1 0 0,-1 0 1 0 0,1 1-1 0 0,0 0 1 0 0,-10-4-1 0 0,-3 0 257 0 0,0 1 0 0 0,-1 1 0 0 0,1 0 0 0 0,-26-2 0 0 0,35 7-542 0 0,0 0 0 0 0,0 1 1 0 0,0 0-1 0 0,-12 3 0 0 0,16-2-816 0 0,0 0-1 0 0,0 1 1 0 0,0 0-1 0 0,0 1 1 0 0,0-1-1 0 0,-12 8 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4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301 1 6273 0 0,'-5'2'364'0'0,"0"0"-1"0"0,0 1 1 0 0,0-1 0 0 0,1 1-1 0 0,-1 1 1 0 0,1-1-1 0 0,0 0 1 0 0,0 1-1 0 0,-5 6 1 0 0,-32 42 1221 0 0,29-34-1501 0 0,-112 172 983 0 0,80-118-1120 0 0,31-56-275 0 0,-4 6-1670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6:04.5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0 7666 0 0,'-4'2'292'0'0,"-1"0"0"0"0,1 0 0 0 0,0 0 0 0 0,0 0 0 0 0,0 0 0 0 0,0 1 0 0 0,0 0-1 0 0,0 0 1 0 0,1 0 0 0 0,0 0 0 0 0,-1 0 0 0 0,1 1 0 0 0,-3 4 0 0 0,-37 57 1054 0 0,36-53-1378 0 0,-59 115-405 0 0,27-40-8835 0 0,32-70 6378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33.5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589 214 3441 0 0,'-3'-9'495'0'0,"2"5"15"0"0,0 0 0 0 0,0 1 0 0 0,-1-1 0 0 0,0 0 0 0 0,0 0 0 0 0,0 1 0 0 0,0-1 0 0 0,0 1 0 0 0,0 0 0 0 0,-1-1 0 0 0,-3-2-1 0 0,-2-3 50 0 0,1-1 0 0 0,0 0-1 0 0,0 0 1 0 0,-7-17-1 0 0,9 17-294 0 0,-1 0 0 0 0,1 0 0 0 0,-2 1 0 0 0,1-1-1 0 0,-11-10 1 0 0,14 17-248 0 0,0 1 0 0 0,0 0 0 0 0,0 0-1 0 0,0 0 1 0 0,0 0 0 0 0,-1 0 0 0 0,1 1 0 0 0,0-1 0 0 0,-1 1-1 0 0,1 0 1 0 0,-1 0 0 0 0,0 0 0 0 0,1 0 0 0 0,-1 1-1 0 0,0 0 1 0 0,1-1 0 0 0,-1 2 0 0 0,0-1 0 0 0,1 0-1 0 0,-8 2 1 0 0,-2 1-44 0 0,1 1 0 0 0,-1 0-1 0 0,1 0 1 0 0,0 2 0 0 0,1-1-1 0 0,-12 9 1 0 0,-64 46 25 0 0,70-46-20 0 0,1 1 0 0 0,0 0 0 0 0,1 1 0 0 0,1 1 0 0 0,1 1 1 0 0,0 0-1 0 0,-18 35 0 0 0,17-26 46 0 0,2 0 1 0 0,1 1-1 0 0,1 0 0 0 0,1 1 1 0 0,-6 36-1 0 0,14-51 55 0 0,0 0-1 0 0,0 0 1 0 0,1 0-1 0 0,1 0 1 0 0,1 0-1 0 0,0 0 1 0 0,0 0 0 0 0,2 0-1 0 0,-1 0 1 0 0,2-1-1 0 0,0 0 1 0 0,1 0-1 0 0,0 0 1 0 0,15 22-1 0 0,-14-24-33 0 0,0-1-1 0 0,1 0 0 0 0,1-1 0 0 0,-1 0 1 0 0,2 0-1 0 0,-1-1 0 0 0,1 0 0 0 0,0-1 1 0 0,1 0-1 0 0,17 9 0 0 0,-10-9 14 0 0,0 0 0 0 0,0-1-1 0 0,1-1 1 0 0,0-1 0 0 0,0 0 0 0 0,0-2-1 0 0,0 0 1 0 0,0-1 0 0 0,0-1 0 0 0,29-3-1 0 0,-36 2-159 0 0,0-1 0 0 0,-1 0 0 0 0,1-1 0 0 0,-1 0 0 0 0,1-1 0 0 0,-1-1 0 0 0,0 1 0 0 0,0-2 0 0 0,-1 1 0 0 0,0-2 0 0 0,0 1 0 0 0,0-1 0 0 0,-1-1 0 0 0,0 0 0 0 0,0 0 0 0 0,-1 0 0 0 0,0-1 0 0 0,7-11-1 0 0,-2-2-1456 0 0,-1-1 0 0 0,9-25-1 0 0,4-9-6111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34.1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132 79 1832 0 0,'-2'-1'256'0'0,"-1"0"0"0"0,1 0 0 0 0,-1 1 0 0 0,1-1-1 0 0,-1 1 1 0 0,0 0 0 0 0,1-1 0 0 0,-1 1-1 0 0,1 1 1 0 0,-1-1 0 0 0,0 0 0 0 0,1 0 0 0 0,-1 1-1 0 0,1 0 1 0 0,-1-1 0 0 0,1 1 0 0 0,-1 0-1 0 0,1 0 1 0 0,0 1 0 0 0,-1-1 0 0 0,1 0 0 0 0,0 1-1 0 0,0-1 1 0 0,0 1 0 0 0,0 0 0 0 0,0 0-1 0 0,0 0 1 0 0,1-1 0 0 0,-1 2 0 0 0,0-1 0 0 0,1 0-1 0 0,0 0 1 0 0,0 0 0 0 0,-1 1 0 0 0,1-1 0 0 0,0 1-1 0 0,1-1 1 0 0,-2 4 0 0 0,-1 8 156 0 0,-14 51 564 0 0,-11 92 0 0 0,27-144-914 0 0,0 0-1 0 0,1 0 0 0 0,0 1 0 0 0,1-1 1 0 0,0 0-1 0 0,4 18 0 0 0,-3-25-30 0 0,0-1 1 0 0,0 0-1 0 0,0 0 0 0 0,1 0 0 0 0,-1 0 0 0 0,1 0 0 0 0,1 0 0 0 0,-1-1 1 0 0,0 1-1 0 0,1-1 0 0 0,0 0 0 0 0,0 0 0 0 0,0 0 0 0 0,1-1 0 0 0,-1 0 1 0 0,1 1-1 0 0,7 2 0 0 0,-3-2 10 0 0,0 0 1 0 0,0 0-1 0 0,1-1 1 0 0,-1-1-1 0 0,1 0 1 0 0,0 0-1 0 0,0-1 1 0 0,-1 0 0 0 0,1 0-1 0 0,0-1 1 0 0,0-1-1 0 0,0 0 1 0 0,0 0-1 0 0,0 0 1 0 0,-1-2-1 0 0,1 1 1 0 0,-1-1-1 0 0,1 0 1 0 0,12-8-1 0 0,-9 5-58 0 0,0-1 0 0 0,0-1-1 0 0,-1 0 1 0 0,0-1 0 0 0,-1 0-1 0 0,0-1 1 0 0,0 0 0 0 0,-1-1 0 0 0,0 0-1 0 0,-1-1 1 0 0,0 1 0 0 0,10-21-1 0 0,-9 13-117 0 0,-2-1 0 0 0,0 0-1 0 0,-1-1 1 0 0,-1 0 0 0 0,5-32-1 0 0,-9 42 97 0 0,-1 0-1 0 0,0-1 1 0 0,0 1-1 0 0,-1 0 0 0 0,-1-1 1 0 0,0 1-1 0 0,-1 0 0 0 0,0 0 1 0 0,0 0-1 0 0,-1 0 1 0 0,-1 0-1 0 0,-5-13 0 0 0,4 18-14 0 0,1-1-1 0 0,-1 1 1 0 0,0 0-1 0 0,-1 1 1 0 0,1-1-1 0 0,-1 1 1 0 0,0 0-1 0 0,0 0 1 0 0,-1 1-1 0 0,0 0 1 0 0,1 0-1 0 0,-1 0 1 0 0,-1 1 0 0 0,1 0-1 0 0,-12-3 1 0 0,7 3-75 0 0,0 0 0 0 0,-1 0 0 0 0,1 1 1 0 0,0 1-1 0 0,-1 0 0 0 0,1 1 0 0 0,-1 0 1 0 0,1 1-1 0 0,-14 2 0 0 0,15 0-60 0 0,0 0-1 0 0,1 1 1 0 0,0 0 0 0 0,0 1-1 0 0,0 0 1 0 0,0 0-1 0 0,1 1 1 0 0,0 0 0 0 0,0 0-1 0 0,1 1 1 0 0,0 1-1 0 0,0-1 1 0 0,0 1 0 0 0,-7 11-1 0 0,9-11-968 0 0,1 0 0 0 0,-1 1 0 0 0,2 0 0 0 0,-1 0-1 0 0,-4 14 1 0 0,5-10-973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36.12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518 177 1952 0 0,'-1'-2'287'0'0,"0"0"-1"0"0,0 0 0 0 0,0 0 0 0 0,1-1 0 0 0,-1 1 0 0 0,1 0 0 0 0,0 0 0 0 0,-1-1 0 0 0,1 1 0 0 0,0 0 0 0 0,0-1 0 0 0,0 1 1 0 0,1 0-1 0 0,-1 0 0 0 0,1-1 0 0 0,-1 1 0 0 0,2-4 0 0 0,-1 2 122 0 0,0 1 1 0 0,0 0-1 0 0,0-1 1 0 0,-1 1-1 0 0,0-1 1 0 0,0 1-1 0 0,0-1 1 0 0,-1-5-1 0 0,-1 4-299 0 0,-1 1 1 0 0,0-1-1 0 0,1 1 0 0 0,-2 0 0 0 0,1 0 0 0 0,0 0 0 0 0,-1 0 1 0 0,0 0-1 0 0,0 1 0 0 0,0-1 0 0 0,0 1 0 0 0,-1 0 0 0 0,1 1 1 0 0,-1-1-1 0 0,-6-2 0 0 0,0 0-52 0 0,1 1 1 0 0,-2 0-1 0 0,1 0 1 0 0,0 1-1 0 0,-22-3 0 0 0,-117-2 107 0 0,142 8-183 0 0,0 1-1 0 0,0 0 1 0 0,0 1-1 0 0,1 0 1 0 0,-1 0-1 0 0,1 1 0 0 0,-1 0 1 0 0,1 0-1 0 0,0 1 1 0 0,0 0-1 0 0,0 0 0 0 0,1 0 1 0 0,-1 1-1 0 0,1 0 1 0 0,0 0-1 0 0,1 1 0 0 0,-9 9 1 0 0,11-11 43 0 0,-1 0-1 0 0,1 0 1 0 0,0 1 0 0 0,0-1 0 0 0,0 1 0 0 0,1 0-1 0 0,0 0 1 0 0,0 0 0 0 0,0 0 0 0 0,0 0-1 0 0,1 1 1 0 0,0-1 0 0 0,0 0 0 0 0,0 1 0 0 0,1-1-1 0 0,0 1 1 0 0,0-1 0 0 0,0 1 0 0 0,1-1-1 0 0,-1 0 1 0 0,1 1 0 0 0,1-1 0 0 0,-1 0 0 0 0,1 0-1 0 0,0 0 1 0 0,3 6 0 0 0,-1-3 24 0 0,0-1 0 0 0,1 0 0 0 0,1 0 0 0 0,-1 0 0 0 0,1 0 1 0 0,0-1-1 0 0,0 0 0 0 0,1 0 0 0 0,0-1 0 0 0,0 1 0 0 0,14 6 0 0 0,-11-7-3 0 0,1-1 0 0 0,-1 0 0 0 0,1-1 0 0 0,0 0 1 0 0,0-1-1 0 0,0 0 0 0 0,0-1 0 0 0,22 1 0 0 0,-12-3-38 0 0,0 2-1 0 0,1 0 1 0 0,-1 1 0 0 0,0 2 0 0 0,29 7 0 0 0,-44-9-7 0 0,0 0 1 0 0,-1 1-1 0 0,1-1 1 0 0,0 1-1 0 0,-1 0 1 0 0,0 1-1 0 0,0-1 1 0 0,0 1-1 0 0,0 0 1 0 0,0 0-1 0 0,-1 1 0 0 0,0-1 1 0 0,0 1-1 0 0,0 0 1 0 0,0 0-1 0 0,-1 0 1 0 0,0 1-1 0 0,0-1 1 0 0,0 1-1 0 0,-1 0 1 0 0,0 0-1 0 0,3 10 1 0 0,-3-7 38 0 0,0 0 1 0 0,-1 0 0 0 0,0 0 0 0 0,0 0-1 0 0,-1 0 1 0 0,-1 14 0 0 0,0-18-5 0 0,0 0 0 0 0,0-1-1 0 0,0 1 1 0 0,-1-1 0 0 0,0 1 0 0 0,0-1 0 0 0,0 0-1 0 0,0 0 1 0 0,-1 0 0 0 0,1 0 0 0 0,-1 0 0 0 0,0 0-1 0 0,0-1 1 0 0,-5 5 0 0 0,-10 9 60 0 0,-1-1 0 0 0,0-1 0 0 0,-1-1 1 0 0,-28 16-1 0 0,39-26-25 0 0,1 0 0 0 0,-1-1 1 0 0,0 0-1 0 0,0 0 1 0 0,0-1-1 0 0,0 0 0 0 0,0-1 1 0 0,-1 0-1 0 0,1 0 0 0 0,0-1 1 0 0,-1 0-1 0 0,1-1 0 0 0,0 0 1 0 0,-13-3-1 0 0,4-1-159 0 0,0 0-1 0 0,0-1 1 0 0,1-1-1 0 0,0-1 1 0 0,0 0 0 0 0,1-2-1 0 0,-28-19 1 0 0,39 24-347 0 0,0 0 0 0 0,0 1 0 0 0,0-1 0 0 0,1-1 0 0 0,0 1 0 0 0,0-1 1 0 0,1 0-1 0 0,-5-8 0 0 0,-3-30-8966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37.1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76 58 2152 0 0,'-2'0'186'0'0,"1"1"-1"0"0,0-1 1 0 0,0 0-1 0 0,0 0 1 0 0,0 1-1 0 0,0-1 0 0 0,0 1 1 0 0,-1-1-1 0 0,1 1 1 0 0,0-1-1 0 0,0 1 1 0 0,1 0-1 0 0,-4 2 557 0 0,3-2-557 0 0,1 0 0 0 0,-1 0 1 0 0,0-1-1 0 0,1 1 1 0 0,-1 1-1 0 0,1-1 1 0 0,-1 0-1 0 0,1 0 0 0 0,-1 0 1 0 0,1 0-1 0 0,0 0 1 0 0,-1 0-1 0 0,1 0 1 0 0,0 1-1 0 0,0-1 0 0 0,0 0 1 0 0,0 1-1 0 0,1 52 2675 0 0,1-33-2800 0 0,-6 62 605 0 0,1-59-577 0 0,1 0 1 0 0,2-1 0 0 0,0 1-1 0 0,2 0 1 0 0,5 27 0 0 0,-6-47-51 0 0,-1 0 0 0 0,1 0 0 0 0,1-1 0 0 0,-1 1 0 0 0,0 0 0 0 0,1 0 1 0 0,0-1-1 0 0,0 1 0 0 0,0-1 0 0 0,0 0 0 0 0,1 0 0 0 0,-1 0 0 0 0,1 0 0 0 0,0 0 1 0 0,0 0-1 0 0,0 0 0 0 0,0-1 0 0 0,0 0 0 0 0,1 0 0 0 0,-1 0 0 0 0,1 0 0 0 0,-1 0 0 0 0,1 0 1 0 0,0-1-1 0 0,0 0 0 0 0,-1 0 0 0 0,1 0 0 0 0,0 0 0 0 0,0-1 0 0 0,0 1 0 0 0,4-1 1 0 0,1-1 48 0 0,-1 0 0 0 0,0 0 1 0 0,0 0-1 0 0,0-1 0 0 0,0-1 1 0 0,-1 1-1 0 0,1-1 0 0 0,-1 0 1 0 0,1-1-1 0 0,-1 0 0 0 0,0 0 1 0 0,0-1-1 0 0,-1 0 0 0 0,8-6 1 0 0,-2-1-58 0 0,-1-1 0 0 0,0 0 0 0 0,-1 0 0 0 0,0-1 0 0 0,-1-1 0 0 0,-1 1 0 0 0,13-32 1 0 0,32-118-1517 0 0,-43 127 785 0 0,-6 21 216 0 0,-1 0 1 0 0,-1 0 0 0 0,0-1-1 0 0,-1-19 1 0 0,-13 69-503 0 0,11-2 1419 0 0,1 2 0 0 0,1-1-1 0 0,2-1 1 0 0,7 34 0 0 0,5 49 523 0 0,-12-2-507 0 0,-5 0 0 0 0,-4 0-1 0 0,-26 132 1 0 0,30-227-306 0 0,-2 1-1 0 0,0-1 1 0 0,-1 0 0 0 0,-14 30-1 0 0,15-39-107 0 0,-1 0 0 0 0,0 0-1 0 0,0 0 1 0 0,-1-1 0 0 0,0 1 0 0 0,0-2-1 0 0,-1 1 1 0 0,1-1 0 0 0,-2 0-1 0 0,-14 10 1 0 0,16-13-11 0 0,0 0 0 0 0,0 0 0 0 0,0-1 0 0 0,0 0 0 0 0,0 0-1 0 0,-1-1 1 0 0,1 1 0 0 0,-1-2 0 0 0,1 1 0 0 0,-1-1 0 0 0,1 1 0 0 0,-1-2 0 0 0,1 1 0 0 0,-1-1 0 0 0,1 0-1 0 0,-1 0 1 0 0,-9-4 0 0 0,-10-4-1229 0 0,0-1-1 0 0,-45-26 1 0 0,64 32 554 0 0,-37-23-7506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0.73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3 404 3705 0 0,'0'-1'86'0'0,"-1"0"-1"0"0,1 0 1 0 0,0 0 0 0 0,0 1 0 0 0,-1-1-1 0 0,1 0 1 0 0,0 0 0 0 0,0 0 0 0 0,0 1 0 0 0,0-1-1 0 0,0 0 1 0 0,0 0 0 0 0,0 0 0 0 0,0 0-1 0 0,0 1 1 0 0,0-1 0 0 0,1 0 0 0 0,-1 0-1 0 0,0 0 1 0 0,1 1 0 0 0,-1-1 0 0 0,0 0 0 0 0,1 0-1 0 0,-1 1 1 0 0,1-1 0 0 0,-1 0 0 0 0,1 1-1 0 0,-1-1 1 0 0,1 0 0 0 0,-1 1 0 0 0,1-1 0 0 0,0 1-1 0 0,1-2 1 0 0,29-23 1428 0 0,-23 19-1383 0 0,7-7 99 0 0,-1 0 0 0 0,0-1 1 0 0,-1-1-1 0 0,0 0 0 0 0,-1 0 1 0 0,16-30-1 0 0,-12 14-51 0 0,-2 1 0 0 0,-2-2-1 0 0,10-34 1 0 0,-20 60-233 0 0,-1 0 1 0 0,1 1-1 0 0,0 0 1 0 0,1-1 0 0 0,-1 1-1 0 0,1 0 1 0 0,0 0-1 0 0,0 1 1 0 0,5-6-1 0 0,-4 43-426 0 0,-4 3 930 0 0,-21 474 4084 0 0,15-471-4264 0 0,1-7-52 0 0,1 0-1 0 0,1 1 1 0 0,1-1 0 0 0,3 1-1 0 0,4 43 1 0 0,-2-70-1492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5.537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7104.8252"/>
      <inkml:brushProperty name="anchorY" value="-713.94287"/>
      <inkml:brushProperty name="scaleFactor" value="0.5"/>
    </inkml:brush>
  </inkml:definitions>
  <inkml:trace contextRef="#ctx0" brushRef="#br0">0 655 2088 0 0,'0'0'0'0'0,"0"-1"112"0"0,0-2-84 0 0,1 0 15 0 0,-1-1 9 0 0,1-1 40 0 0,0 0 46 0 0,1 0 64 0 0,0-1 44 0 0,0 2-25 0 0,1-1-14 0 0,-1 0-42 0 0,1 0 10 0 0,-1 1 40 0 0,1-1 14 0 0,1 1 36 0 0,-1 0-6 0 0,1-1-42 0 0,1 2-14 0 0,0-1-18 0 0,0 0-7 0 0,1 1 37 0 0,0-1 25 0 0,1-1 41 0 0,0 1 30 0 0,0 0-14 0 0,2-1-1 0 0,-1 0-8 0 0,2 0-8 0 0,0-1-17 0 0,0 0 4 0 0,2-1-13 0 0,-1 0 4 0 0,2 0 7 0 0,0 0-30 0 0,0 0 0 0 0,2-1-39 0 0,-1 1-19 0 0,0-1-16 0 0,1 1-26 0 0,-1 0-13 0 0,1 0-28 0 0,-1-1-12 0 0,1 0-18 0 0,0 1-26 0 0,0-1-31 0 0,1 1 6 0 0,-1 0-5 0 0,1 1-18 0 0,1-1 14 0 0,0 1-6 0 0,1-1-7 0 0,1 1 2 0 0,-1 0-10 0 0,0 0-7 0 0,1 0 11 0 0,0 1-14 0 0,0-1 4 0 0,1 0-1 0 0,0 0-18 0 0,1 1 14 0 0,0-1 4 0 0,1 0 8 0 0,0 0 8 0 0,1 0-2 0 0,0 0-16 0 0,1 0-14 0 0,0-1 2 0 0,1 1 26 0 0,1 0-17 0 0,-1 0 25 0 0,0 0-7 0 0,1-1-6 0 0,-2 1 12 0 0,2 0-5 0 0,-1 1 2 0 0,1-1 9 0 0,0 0-21 0 0,0 1 16 0 0,0 0-14 0 0,1 0-6 0 0,-1 0 10 0 0,1 0-22 0 0,-1 1 26 0 0,1 0-9 0 0,-1-1 3 0 0,1 1-9 0 0,0 0 11 0 0,1-1-12 0 0,0 1 3 0 0,2 0-10 0 0,-1-1 11 0 0,1 1 25 0 0,-1 0 2 0 0,0 0-7 0 0,-1 1 3 0 0,1-1 8 0 0,1 0-2 0 0,0 1 1 0 0,1-1 28 0 0,0 0-27 0 0,1 0-9 0 0,1-1 40 0 0,0 1-50 0 0,0 0 34 0 0,0-1-2 0 0,1 1-55 0 0,1-1 64 0 0,0 1-41 0 0,1 0 32 0 0,-1-1-28 0 0,2 1 9 0 0,-1 0-22 0 0,0 0-3 0 0,0 0 18 0 0,1 0 2 0 0,1 0 1 0 0,-1 1-8 0 0,2 0-7 0 0,0 0 1 0 0,0 0 27 0 0,-1 0-27 0 0,0 1 19 0 0,-1-1-5 0 0,1 1-18 0 0,0 0 25 0 0,1 0-9 0 0,-1 0-44 0 0,0 0 42 0 0,-1-1-15 0 0,0 2-5 0 0,1-2 30 0 0,0 2 0 0 0,0-1-17 0 0,1 1 16 0 0,0 0 4 0 0,0-1-38 0 0,0 1 30 0 0,1 0-11 0 0,0 0 3 0 0,1-1 9 0 0,1 2-2 0 0,0-1 1 0 0,1 0 0 0 0,-1 0-19 0 0,-1 1 34 0 0,0 0-30 0 0,0 0 10 0 0,-1 0 6 0 0,0 0-11 0 0,0 1-16 0 0,-1-1 14 0 0,0 1 14 0 0,0 0-5 0 0,0 0 50 0 0,0 0-51 0 0,1 0 26 0 0,1 0-16 0 0,-1 1-16 0 0,1-1 5 0 0,0 1-12 0 0,0-1 11 0 0,0 1-12 0 0,2-1 3 0 0,0 1 36 0 0,1 0-57 0 0,0-1 47 0 0,0 1-24 0 0,0 0-3 0 0,-1 0 10 0 0,1 1-3 0 0,0-1 1 0 0,0 1 9 0 0,0 1 7 0 0,-2-1-10 0 0,0 1 12 0 0,0 0-12 0 0,0 0-25 0 0,0 1 44 0 0,-1 0-23 0 0,-1 0 16 0 0,0 1 16 0 0,0 0-33 0 0,-1 0 20 0 0,-1 1-15 0 0,1 0-6 0 0,0-1 1 0 0,-1 2 8 0 0,0-1-11 0 0,-2 0-6 0 0,0 1 10 0 0,-1 1-12 0 0,0-1-25 0 0,0 1 54 0 0,0 0-27 0 0,-1 0 18 0 0,1 0-12 0 0,-2 0-6 0 0,1 0 20 0 0,-2 0-16 0 0,0 0 24 0 0,-1 2-7 0 0,0-1-6 0 0,0 0 11 0 0,-1 1-12 0 0,-1 1 3 0 0,0-1 8 0 0,-2 0 7 0 0,0 0-20 0 0,-1 0 7 0 0,-3 0 34 0 0,0 0-57 0 0,-2 0 47 0 0,-1-1-15 0 0,-1 1-15 0 0,-1-1 15 0 0,-1 0-14 0 0,0 0 3 0 0,-1-1 8 0 0,1 0-2 0 0,-1-2 1 0 0,-2 1 0 0 0,0-1 0 0 0,-1-1 37 0 0,-1 0-29 0 0,-1 0 11 0 0,0-1 6 0 0,-1-1-39 0 0,0 0-17 0 0,0-1-128 0 0,-1-1-78 0 0,0 0-164 0 0,0-1-116 0 0,0-1-103 0 0,0 0-164 0 0,-1 0-200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1.1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 42 3641 0 0,'-11'1'4102'0'0,"25"1"-2519"0"0,29 1-700 0 0,1-9-501 0 0,51-12 1 0 0,-60 10-233 0 0,-1 2 0 0 0,68-4 0 0 0,-98 10-141 0 0,1 1 0 0 0,0 0 0 0 0,0 0 0 0 0,0 0 0 0 0,9 4 1 0 0,3 0-1808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1.44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 0 4833 0 0,'-4'22'5563'0'0,"5"-17"-5135"0"0,0-4-492 0 0,-1-1-1 0 0,1 0 0 0 0,0 1 0 0 0,0-1 0 0 0,-1 1 1 0 0,1-1-1 0 0,0 0 0 0 0,0 1 0 0 0,0-1 1 0 0,0 0-1 0 0,-1 0 0 0 0,1 0 0 0 0,0 0 1 0 0,0 0-1 0 0,0 0 0 0 0,0 0 0 0 0,0 0 1 0 0,0 0-1 0 0,0 0 0 0 0,-1 0 0 0 0,1 0 0 0 0,0-1 1 0 0,0 1-1 0 0,0 0 0 0 0,0-1 0 0 0,-1 1 1 0 0,1 0-1 0 0,0-1 0 0 0,0 1 0 0 0,0-2 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2.2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110 6 2841 0 0,'-3'-1'41'0'0,"1"0"177"0"0,-1 0-1 0 0,0 1 1 0 0,1-1 0 0 0,-1 0 0 0 0,0 1 0 0 0,0 0 0 0 0,0 0 0 0 0,0 0-1 0 0,1 0 1 0 0,-5 0 0 0 0,6 1-102 0 0,0 0 0 0 0,-1 0 0 0 0,1 0 1 0 0,0 0-1 0 0,0 0 0 0 0,0 1 0 0 0,0-1 0 0 0,0 0 0 0 0,0 0 0 0 0,0 1 0 0 0,0-1 0 0 0,1 0 0 0 0,-1 1 1 0 0,1-1-1 0 0,-1 1 0 0 0,1-1 0 0 0,-1 1 0 0 0,1-1 0 0 0,0 1 0 0 0,-1-1 0 0 0,1 3 0 0 0,-21 81 4520 0 0,-9 48-2756 0 0,28-120-1831 0 0,1 0 0 0 0,0 1 0 0 0,1-1 0 0 0,0 0-1 0 0,1 1 1 0 0,0-1 0 0 0,6 23 0 0 0,-6-33-44 0 0,0 0 1 0 0,1 0-1 0 0,-1 0 0 0 0,0 0 1 0 0,1 0-1 0 0,0 0 0 0 0,0 0 1 0 0,0 0-1 0 0,0 0 0 0 0,0-1 1 0 0,0 1-1 0 0,1-1 0 0 0,-1 0 1 0 0,1 0-1 0 0,0 0 0 0 0,-1 0 1 0 0,1 0-1 0 0,5 2 0 0 0,-2-2 12 0 0,0 0-1 0 0,-1 0 0 0 0,1-1 0 0 0,0 0 0 0 0,0 0 0 0 0,0 0 0 0 0,1-1 1 0 0,-1 0-1 0 0,11-1 0 0 0,-3-1 28 0 0,0-1 0 0 0,-1 0-1 0 0,1-1 1 0 0,-1 0 0 0 0,0-1 0 0 0,0-1 0 0 0,0 0 0 0 0,17-11 0 0 0,-24 12-70 0 0,0 0 0 0 0,0-1 0 0 0,-1 0 0 0 0,1 0 0 0 0,-1 0 0 0 0,-1-1 0 0 0,1 0 0 0 0,-1 0 0 0 0,0 0 0 0 0,-1 0 0 0 0,1-1 0 0 0,-2 1 0 0 0,1-1 0 0 0,-1 0 0 0 0,0 0 0 0 0,0 0 0 0 0,0-10 0 0 0,0-4-302 0 0,-1 0 0 0 0,-1-1-1 0 0,-1 1 1 0 0,-1 0 0 0 0,-6-25 0 0 0,8 43 330 0 0,-1 0 1 0 0,0 0-1 0 0,0-1 1 0 0,0 1-1 0 0,-1 0 0 0 0,1 0 1 0 0,-1 1-1 0 0,0-1 0 0 0,0 0 1 0 0,0 1-1 0 0,-1-1 1 0 0,1 1-1 0 0,-1-1 0 0 0,0 1 1 0 0,0 0-1 0 0,0 0 0 0 0,0 1 1 0 0,-1-1-1 0 0,1 1 1 0 0,-1-1-1 0 0,1 1 0 0 0,-1 0 1 0 0,0 0-1 0 0,0 1 0 0 0,0-1 1 0 0,0 1-1 0 0,0 0 0 0 0,0 0 1 0 0,0 0-1 0 0,-1 1 1 0 0,1-1-1 0 0,0 1 0 0 0,0 0 1 0 0,-1 0-1 0 0,-6 2 0 0 0,-5-1-143 0 0,0 1 0 0 0,0 1 0 0 0,0 1 0 0 0,-23 7 0 0 0,32-8-144 0 0,0-1-1 0 0,1 1 0 0 0,-1 0 1 0 0,1 1-1 0 0,-1 0 1 0 0,1 0-1 0 0,0 0 0 0 0,0 1 1 0 0,1-1-1 0 0,0 1 0 0 0,-1 1 1 0 0,-5 7-1 0 0,10-12-51 0 0,0 1 0 0 0,0 0 0 0 0,0 0 0 0 0,1 0 0 0 0,-1-1 0 0 0,0 1 0 0 0,1 0 0 0 0,-1 0 0 0 0,1 0 0 0 0,-1 0 0 0 0,1 0 0 0 0,0 0 0 0 0,0 0 0 0 0,0 0 0 0 0,0 0 0 0 0,0 0 0 0 0,1 3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2.6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49 1 4001 0 0,'-1'-1'155'0'0,"0"1"0"0"0,-1 0 0 0 0,1 0 0 0 0,0 0 0 0 0,0 1 0 0 0,0-1 0 0 0,0 0 0 0 0,0 0 0 0 0,0 1 0 0 0,0-1 0 0 0,0 0 0 0 0,0 1 1 0 0,0-1-1 0 0,0 1 0 0 0,0-1 0 0 0,0 1 0 0 0,0 0 0 0 0,0-1 0 0 0,0 1 0 0 0,0 0 0 0 0,1 0 0 0 0,-1 0 0 0 0,0-1 0 0 0,0 1 0 0 0,1 0 0 0 0,-1 0 0 0 0,1 0 0 0 0,-1 0 0 0 0,1 0 0 0 0,-1 0 0 0 0,1 0 1 0 0,0 1-1 0 0,-1-1 0 0 0,1 0 0 0 0,0 0 0 0 0,0 0 0 0 0,0 1 0 0 0,-3 6 63 0 0,-2 17 356 0 0,0 0-1 0 0,2 0 1 0 0,1 0-1 0 0,1 1 1 0 0,3 41-1 0 0,-1-36-439 0 0,1 60 109 0 0,3-1 1 0 0,34 176-1 0 0,-41-310-9124 0 0,2-27 4874 0 0,1 54 2687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2.9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33 2369 0 0,'8'6'3481'0'0,"-6"-5"-3428"0"0,0 0 0 0 0,1 0 0 0 0,-1 0 0 0 0,1 0-1 0 0,-1 0 1 0 0,1-1 0 0 0,-1 1 0 0 0,1-1 0 0 0,3 0 0 0 0,15-1-290 0 0,0-1 1 0 0,0-1 0 0 0,0-1 0 0 0,0-1-1 0 0,23-9 1 0 0,-4 2-2429 0 0,-30 10 1476 0 0,1-1 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3.33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 1 2817 0 0,'-18'0'4386'0'0,"16"1"-4240"0"0,1 1-3 0 0,0-1-1 0 0,1 1 0 0 0,-1-1 1 0 0,0 1-1 0 0,0 0 1 0 0,1 0-1 0 0,-1-1 1 0 0,1 1-1 0 0,0 0 1 0 0,-1 0-1 0 0,1 2 0 0 0,3 56 442 0 0,-2-53-155 0 0,2 18 97 0 0,-1 4 474 0 0,2 1 0 0 0,1-1 0 0 0,1 0 0 0 0,18 51 0 0 0,-23-78-965 0 0,0 0 1 0 0,1 0 0 0 0,-1 0 0 0 0,1-1 0 0 0,-1 1 0 0 0,1-1-1 0 0,0 1 1 0 0,0-1 0 0 0,-1 0 0 0 0,1 0 0 0 0,0 0 0 0 0,0 0-1 0 0,0 0 1 0 0,0 0 0 0 0,1 0 0 0 0,-1 0 0 0 0,0-1-1 0 0,0 1 1 0 0,0-1 0 0 0,1 0 0 0 0,-1 0 0 0 0,0 0 0 0 0,0 0-1 0 0,0 0 1 0 0,1 0 0 0 0,-1 0 0 0 0,0-1 0 0 0,4 0 0 0 0,9-3-9 0 0,1 1 0 0 0,26-12 0 0 0,-35 13 18 0 0,25-10-285 0 0,1 2-1 0 0,47-9 1 0 0,-48 15-3706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3.6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55 79 4185 0 0,'-2'0'381'0'0,"-29"9"724"0"0,30-9-1012 0 0,0 1 0 0 0,-1-1 0 0 0,1 0 0 0 0,0 1 1 0 0,0-1-1 0 0,0 1 0 0 0,-1 0 0 0 0,1-1 0 0 0,0 1 0 0 0,0 0 0 0 0,0-1 1 0 0,0 1-1 0 0,0 0 0 0 0,0 0 0 0 0,1 0 0 0 0,-1 0 0 0 0,0 0 0 0 0,0 0 0 0 0,-1 2 1 0 0,3-2-53 0 0,-1-1-1 0 0,0 1 1 0 0,1-1 0 0 0,-1 0 0 0 0,0 1 0 0 0,1-1 0 0 0,-1 0 0 0 0,0 1 0 0 0,1-1 0 0 0,-1 0 0 0 0,1 1 0 0 0,-1-1-1 0 0,1 0 1 0 0,-1 0 0 0 0,1 1 0 0 0,-1-1 0 0 0,1 0 0 0 0,-1 0 0 0 0,1 0 0 0 0,-1 0 0 0 0,1 0 0 0 0,-1 0 0 0 0,1 0-1 0 0,-1 0 1 0 0,1 0 0 0 0,-1 0 0 0 0,2 0 0 0 0,19-1 138 0 0,-18 1-30 0 0,43-6 3 0 0,1-2 0 0 0,85-26 0 0 0,-80 19-116 0 0,-15 5-216 0 0,3-2 95 0 0,51-7 1 0 0,-80 17-632 0 0,0 1-1 0 0,0 0 0 0 0,0 1 0 0 0,0 0 1 0 0,0 1-1 0 0,0 0 0 0 0,0 0 1 0 0,-1 1-1 0 0,20 7 0 0 0,-26-7 138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4.0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24 104 4257 0 0,'-7'0'517'0'0,"-10"-2"1110"0"0,17 2-1572 0 0,1-1 0 0 0,-1 0 0 0 0,0 1 0 0 0,1-1 1 0 0,-1 0-1 0 0,0 1 0 0 0,1-1 0 0 0,-1 0 0 0 0,0 1 1 0 0,1-1-1 0 0,-1 1 0 0 0,1-1 0 0 0,0 1 1 0 0,-1-1-1 0 0,1 1 0 0 0,-1-1 0 0 0,1 1 0 0 0,0-1 1 0 0,-1 1-1 0 0,1 0 0 0 0,0-1 0 0 0,-1 1 0 0 0,2 0 1 0 0,22-16 1013 0 0,0 2 0 0 0,51-20 0 0 0,-62 28-866 0 0,1 2-1 0 0,-1 0 0 0 0,1 0 1 0 0,0 1-1 0 0,0 1 0 0 0,1 0 1 0 0,23 1-1 0 0,-35 1-201 0 0,0 1 0 0 0,1-1 0 0 0,-1 1 0 0 0,1 0 0 0 0,-1 0 0 0 0,0 0 0 0 0,0 1 0 0 0,0-1 0 0 0,1 1 0 0 0,-1-1 1 0 0,-1 1-1 0 0,1 0 0 0 0,0 0 0 0 0,0 1 0 0 0,-1-1 0 0 0,4 4 0 0 0,-1 0 47 0 0,-1 0-1 0 0,0 0 1 0 0,-1 0 0 0 0,1 0-1 0 0,-1 1 1 0 0,-1-1 0 0 0,5 13 0 0 0,-3 0 237 0 0,0 0 0 0 0,-1 0 0 0 0,-1 1 0 0 0,-1-1 0 0 0,-1 22 0 0 0,-3-6 111 0 0,-9 41 1 0 0,5-39-378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4.37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22 1 4865 0 0,'-18'3'1703'0'0,"18"-3"-1669"0"0,0 0 0 0 0,-1 0-1 0 0,1 0 1 0 0,0 0 0 0 0,0 0 0 0 0,0 1 0 0 0,-1-1-1 0 0,1 0 1 0 0,0 0 0 0 0,0 0 0 0 0,0 0-1 0 0,0 1 1 0 0,0-1 0 0 0,-1 0 0 0 0,1 0 0 0 0,0 0-1 0 0,0 1 1 0 0,0-1 0 0 0,0 0 0 0 0,0 0-1 0 0,0 1 1 0 0,0-1 0 0 0,0 0 0 0 0,0 0 0 0 0,0 1-1 0 0,0-1 1 0 0,0 0 0 0 0,0 0 0 0 0,0 1-1 0 0,0-1 1 0 0,0 0 0 0 0,0 0 0 0 0,0 1 0 0 0,20 23 359 0 0,-16-20-580 0 0,30 28 15 0 0,26 27-1341 0 0,-55-54 1034 0 0,-1 1-1 0 0,0 0 1 0 0,0 0 0 0 0,0 0 0 0 0,-1 1 0 0 0,1-1-1 0 0,-2 1 1 0 0,1 0 0 0 0,1 7 0 0 0,-2-8-759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4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41 113 4377 0 0,'-23'-1'910'0'0,"6"-1"1261"0"0,35-2-1177 0 0,222-43-1391 0 0,-71 12 264 0 0,-62 13-1926 0 0,-107 22 2017 0 0,0 0 0 0 0,1-1 1 0 0,-1 1-1 0 0,0 0 1 0 0,1 0-1 0 0,-1 0 1 0 0,0 0-1 0 0,0 0 1 0 0,1 0-1 0 0,-1-1 0 0 0,0 1 1 0 0,1 0-1 0 0,-1 0 1 0 0,0 0-1 0 0,0 0 1 0 0,1 0-1 0 0,-1 0 0 0 0,0 0 1 0 0,1 0-1 0 0,-1 0 1 0 0,0 0-1 0 0,1 1 1 0 0,-1-1-1 0 0,0 0 1 0 0,0 0-1 0 0,1 0 0 0 0,-1 0 1 0 0,0 0-1 0 0,0 0 1 0 0,1 1-1 0 0,-1-1 1 0 0,0 0-1 0 0,0 0 0 0 0,1 0 1 0 0,-1 1-1 0 0,0-1 1 0 0,0 0-1 0 0,0 0 1 0 0,0 1-1 0 0,1-1 1 0 0,-1 0-1 0 0,0 0 0 0 0,0 1 1 0 0,0-1-1 0 0,0 0 1 0 0,0 1-1 0 0,0-1 1 0 0,0 0-1 0 0,0 0 0 0 0,0 1 1 0 0,0-1-1 0 0,0 0 1 0 0,0 1-1 0 0,0-1 1 0 0,0 0-1 0 0,0 1 1 0 0,0-1-1 0 0,0 0 0 0 0,0 0 1 0 0,0 1-1 0 0,0-1 1 0 0,0 0-1 0 0,0 1 1 0 0,-1-1-1 0 0,-12 17-2127 0 0,6-11 1209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6.72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4321.39844"/>
      <inkml:brushProperty name="anchorY" value="-1551.2323"/>
      <inkml:brushProperty name="scaleFactor" value="0.5"/>
    </inkml:brush>
  </inkml:definitions>
  <inkml:trace contextRef="#ctx0" brushRef="#br0">785 8 2393 0 0,'-3'-8'2013'0'0,"2"10"-1834"0"0,1 0-51 0 0,-1 1-31 0 0,0 0-41 0 0,0 1 16 0 0,-1 2 38 0 0,0 0 34 0 0,-1 1 77 0 0,1 2 21 0 0,-1 1 0 0 0,0 2-12 0 0,0 1-5 0 0,0 1-28 0 0,-1 3-11 0 0,0 0 10 0 0,0 3 13 0 0,-1 2-13 0 0,0 1-50 0 0,-1 2-14 0 0,0 2-38 0 0,0 1-2 0 0,-1 2 35 0 0,1 1 25 0 0,-1 3 4 0 0,-1 1 31 0 0,0 2-16 0 0,-1 1-13 0 0,-1 2-14 0 0,-1 2-16 0 0,0 0 12 0 0,-1 2 14 0 0,-1 1-24 0 0,0 1 28 0 0,-1 1-46 0 0,-1-1-6 0 0,1 1 38 0 0,-1-1-41 0 0,0-1 32 0 0,1 0-10 0 0,0 0-25 0 0,1-1 8 0 0,0 0-41 0 0,0-1 20 0 0,1-1-18 0 0,1 1 4 0 0,0-1 93 0 0,2 0 10 0 0,0-1 68 0 0,0-1 52 0 0,1 0 0 0 0,1-1-12 0 0,-1 0-31 0 0,0-1-1 0 0,0 1-68 0 0,1-1 27 0 0,-1 0-31 0 0,1-1-21 0 0,0-1-4 0 0,0-1-39 0 0,-1-2-19 0 0,1 0 12 0 0,-1 0-43 0 0,0-2 39 0 0,0 0-50 0 0,0-1-14 0 0,1 0 40 0 0,-1-1-42 0 0,0-1 32 0 0,0-1-29 0 0,0 0-10 0 0,0-1 22 0 0,-1-1-28 0 0,1 0-10 0 0,0 0 22 0 0,1 0-9 0 0,-1 0-16 0 0,-1 0 34 0 0,1 0-30 0 0,0-1-9 0 0,0 0 31 0 0,1-1-39 0 0,0 0-6 0 0,0-1 47 0 0,1 0-25 0 0,0-1 19 0 0,1 0-33 0 0,-1 0 38 0 0,0 1 16 0 0,0-1-32 0 0,0 0 22 0 0,0-1-26 0 0,0 0-22 0 0,0-1 16 0 0,1-1 2 0 0,-1 0-11 0 0,1-1 51 0 0,0 0-71 0 0,0-1 70 0 0,1-1-59 0 0,-1 0 8 0 0,1 0 44 0 0,-1-1-61 0 0,1 0 29 0 0,0-1-28 0 0,0 0-12 0 0,1 0 12 0 0,0-2 32 0 0,0-1-28 0 0,1 0-8 0 0,-1-2-16 0 0,1 0 2 0 0,0-1-2 0 0,1-1-46 0 0,-1-2-44 0 0,1 0-27 0 0,1-1-17 0 0,0-1 10 0 0,0 0 42 0 0,1-1 43 0 0,1-1-18 0 0,-1 0 85 0 0,1-1-32 0 0,-1-1 41 0 0,1 1 10 0 0,-1-1-39 0 0,1 0 22 0 0,-1 0 2 0 0,1 0-29 0 0,-1 0 37 0 0,1 0-31 0 0,-1-1-27 0 0,1 0 7 0 0,-1 0 14 0 0,0 1-6 0 0,1-1 3 0 0,-1 0-19 0 0,1 0 6 0 0,-1 1 6 0 0,0-1-2 0 0,1 0 38 0 0,0 0-47 0 0,0 0-4 0 0,0-1 10 0 0,1 1-52 0 0,0 0 34 0 0,0-1-32 0 0,0 0 37 0 0,1 0-2 0 0,0 0-36 0 0,0-1 59 0 0,1 0-9 0 0,0 0 41 0 0,0-1-28 0 0,0 0 29 0 0,1-1 2 0 0,1-1-10 0 0,0 1 14 0 0,0-1-4 0 0,0 0 19 0 0,0-1-4 0 0,-1 1 2 0 0,1 0 9 0 0,1 0-30 0 0,1 0-10 0 0,0 0 2 0 0,1 0 6 0 0,0 0-12 0 0,1-1 51 0 0,0 1-42 0 0,0 0 23 0 0,2 0-16 0 0,-1 0-5 0 0,2 0 20 0 0,0-1-34 0 0,0 1 38 0 0,1-1-22 0 0,1 0 8 0 0,1 0-2 0 0,0 0 0 0 0,1-1 9 0 0,1-1-30 0 0,-1-1 37 0 0,2 0-22 0 0,0-1 8 0 0,1 0-12 0 0,0-1 13 0 0,3 0-4 0 0,0-1-18 0 0,1 0 43 0 0,1-1-51 0 0,-1 0 35 0 0,1 0 8 0 0,-1 0-21 0 0,-1 1 8 0 0,0 1-31 0 0,-1-1 26 0 0,0 1-27 0 0,1 0 17 0 0,-1 0 13 0 0,0 1-31 0 0,0-1 38 0 0,0 1-31 0 0,0 0 10 0 0,0 1 15 0 0,0-1-32 0 0,1 0 10 0 0,-1 0-23 0 0,0 0-4 0 0,-1 0 47 0 0,0 0-42 0 0,0 0 42 0 0,2 1-3 0 0,0-1-64 0 0,1 1 39 0 0,0 1-24 0 0,1-1 6 0 0,-1 0 7 0 0,1 0 7 0 0,0 0 8 0 0,-1 0-20 0 0,1 1 7 0 0,-2 0-3 0 0,1 1 0 0 0,-2 1 0 0 0,1 1 28 0 0,-1 0-27 0 0,1 1 10 0 0,-1 1 25 0 0,0 0-46 0 0,-1 0 34 0 0,-1 0-20 0 0,-2 1 6 0 0,-1 1-40 0 0,-1-1-72 0 0,0 1-48 0 0,-2 0-58 0 0,0 0 9 0 0,-1 0 29 0 0,-2 1-12 0 0,1-1-12 0 0,-2 1-14 0 0,0 0-63 0 0,-1 1-3 0 0,-1-1-106 0 0,0 1 8 0 0,0-1-37 0 0,-1 1-42 0 0,-1 1-37 0 0,0-1-87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5.0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124 53 2096 0 0,'-4'0'432'0'0,"1"0"-1"0"0,0 1 0 0 0,0-1 1 0 0,0 1-1 0 0,0 0 0 0 0,0 0 0 0 0,0 0 1 0 0,0 0-1 0 0,0 0 0 0 0,1 1 0 0 0,-1-1 1 0 0,0 1-1 0 0,1 0 0 0 0,-1-1 1 0 0,1 2-1 0 0,0-1 0 0 0,-1 0 0 0 0,1 0 1 0 0,0 1-1 0 0,-2 3 0 0 0,-3 4 261 0 0,2 0-1 0 0,-1 0 0 0 0,1 1 0 0 0,-5 15 1 0 0,4-10-573 0 0,0 0 0 0 0,1 0 0 0 0,1 1 0 0 0,1 0 0 0 0,0 0 0 0 0,1 0 0 0 0,0 0 1 0 0,2 1-1 0 0,3 32 0 0 0,-3-46-120 0 0,1 0 0 0 0,0-1 0 0 0,0 1 1 0 0,0-1-1 0 0,0 0 0 0 0,1 1 1 0 0,-1-1-1 0 0,1 0 0 0 0,0 0 0 0 0,0 0 1 0 0,0 0-1 0 0,0 0 0 0 0,0 0 0 0 0,1 0 1 0 0,0-1-1 0 0,-1 1 0 0 0,1-1 0 0 0,4 3 1 0 0,-3-3 3 0 0,0 0 0 0 0,1-1 0 0 0,-1 1 0 0 0,0-1 0 0 0,1 0 0 0 0,-1 0 0 0 0,1 0 1 0 0,0 0-1 0 0,-1-1 0 0 0,1 0 0 0 0,0 0 0 0 0,7-1 0 0 0,-1-1-10 0 0,0 0 0 0 0,0-1-1 0 0,0-1 1 0 0,0 1-1 0 0,0-2 1 0 0,-1 1 0 0 0,0-1-1 0 0,0-1 1 0 0,0 0-1 0 0,15-12 1 0 0,-17 9-105 0 0,1 1-1 0 0,-2-1 1 0 0,1-1 0 0 0,-2 0 0 0 0,1 0-1 0 0,-1 0 1 0 0,0 0 0 0 0,-1-1 0 0 0,-1 0-1 0 0,0 0 1 0 0,0 0 0 0 0,3-19-1 0 0,-5 21 9 0 0,0-1-1 0 0,-1 1 1 0 0,0-1-1 0 0,-1 1 1 0 0,0-1-1 0 0,-1 1 1 0 0,0-1-1 0 0,0 1 1 0 0,-1-1-1 0 0,0 1 1 0 0,0 0-1 0 0,-1-1 0 0 0,-1 1 1 0 0,1 1-1 0 0,-2-1 1 0 0,-5-9-1 0 0,7 14 90 0 0,-2-1-1 0 0,1 1 1 0 0,0 0-1 0 0,-1 0 1 0 0,0 1-1 0 0,0-1 1 0 0,0 1-1 0 0,0 0 1 0 0,-1 1-1 0 0,1-1 1 0 0,-1 1-1 0 0,1 0 1 0 0,-1 0-1 0 0,0 1 1 0 0,0 0-1 0 0,0 0 1 0 0,-9 0-1 0 0,6 0-101 0 0,-1 0 0 0 0,0 1 0 0 0,0 1-1 0 0,1 0 1 0 0,-1 0 0 0 0,0 0 0 0 0,1 2 0 0 0,-1-1-1 0 0,1 1 1 0 0,-10 4 0 0 0,17-5-29 0 0,0-1 1 0 0,0 0-1 0 0,0 0 1 0 0,0 1-1 0 0,1-1 1 0 0,-1 1-1 0 0,1-1 1 0 0,-1 1-1 0 0,1 0 1 0 0,-1-1-1 0 0,1 1 1 0 0,0 0-1 0 0,0 0 1 0 0,0 0-1 0 0,-1 3 1 0 0,1-4-202 0 0,1 1 1 0 0,-1 0 0 0 0,1 0 0 0 0,-1 0 0 0 0,1 0-1 0 0,0 0 1 0 0,0 0 0 0 0,0 0 0 0 0,0 0 0 0 0,0 0-1 0 0,0 0 1 0 0,1 0 0 0 0,-1 0 0 0 0,1 0 0 0 0,-1 0-1 0 0,2 4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5.4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41 0 3377 0 0,'-3'2'243'0'0,"0"1"0"0"0,0-1 0 0 0,0 1 0 0 0,0-1 1 0 0,1 1-1 0 0,-1 0 0 0 0,1 0 0 0 0,0 0 0 0 0,-1 0 1 0 0,1 0-1 0 0,1 1 0 0 0,-1-1 0 0 0,0 1 0 0 0,1-1 0 0 0,0 1 1 0 0,0 0-1 0 0,0-1 0 0 0,0 1 0 0 0,0 0 0 0 0,1 0 1 0 0,0 6-1 0 0,-1 11 685 0 0,1 0 0 0 0,6 36 0 0 0,-4-43-945 0 0,7 152 1118 0 0,0 3-325 0 0,-9-169-781 0 0,0 0-1 0 0,0 0 1 0 0,0 0 0 0 0,0 0 0 0 0,0 0 0 0 0,0 0 0 0 0,0 0-1 0 0,0 0 1 0 0,0 0 0 0 0,1 0 0 0 0,-1-1 0 0 0,0 1-1 0 0,0 0 1 0 0,0 0 0 0 0,0 0 0 0 0,0 0 0 0 0,0 0 0 0 0,0 0-1 0 0,0 0 1 0 0,0 0 0 0 0,1 0 0 0 0,-1 0 0 0 0,0 1-1 0 0,0-1 1 0 0,0 0 0 0 0,0 0 0 0 0,0 0 0 0 0,0 0 0 0 0,0 0-1 0 0,0 0 1 0 0,0 0 0 0 0,0 0 0 0 0,0 0 0 0 0,1 0-1 0 0,-1 0 1 0 0,0 0 0 0 0,0 0 0 0 0,0 0 0 0 0,5-19-1020 0 0,2-29-1400 0 0,-2-78-1841 0 0,-5 98 4418 0 0,0 27-114 0 0,0 1 0 0 0,1-1 0 0 0,-1 1 0 0 0,0-1 0 0 0,1 1 0 0 0,-1-1 0 0 0,1 1 0 0 0,-1-1 0 0 0,1 1 0 0 0,-1-1 0 0 0,1 1 0 0 0,-1 0 0 0 0,1-1 0 0 0,-1 1-1 0 0,1 0 1 0 0,-1-1 0 0 0,1 1 0 0 0,0 0 0 0 0,-1 0 0 0 0,1 0 0 0 0,0-1 0 0 0,-1 1 0 0 0,1 0 0 0 0,0 0 0 0 0,-1 0 0 0 0,1 0 0 0 0,0 0 0 0 0,-1 0 0 0 0,2 1 0 0 0,27-1 633 0 0,-20 1-678 0 0,27-3-155 0 0,62-11 0 0 0,-4 0-3260 0 0,-75 14 1472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5.9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63 0 5673 0 0,'-1'0'52'0'0,"-2"1"466"0"0,0 0-1 0 0,0-1 1 0 0,0 1-1 0 0,-1 0 0 0 0,1 1 1 0 0,1-1-1 0 0,-1 0 1 0 0,0 1-1 0 0,-3 1 0 0 0,5-1-367 0 0,1-1 0 0 0,-1 0 0 0 0,0 0 0 0 0,1 0 1 0 0,-1 1-1 0 0,1-1 0 0 0,-1 0 0 0 0,1 1 0 0 0,0-1 0 0 0,0 0 0 0 0,-1 1 0 0 0,1-1 0 0 0,0 0 0 0 0,0 1 0 0 0,0-1 0 0 0,0 1 0 0 0,1-1 0 0 0,-1 0 0 0 0,0 1 0 0 0,0-1 0 0 0,1 0 0 0 0,-1 1 0 0 0,2 1 0 0 0,0 11 205 0 0,0 1-1 0 0,-1 0 0 0 0,-1-1 1 0 0,0 1-1 0 0,-1 0 0 0 0,0-1 1 0 0,-1 1-1 0 0,-1-1 0 0 0,-5 18 1 0 0,-4 27 293 0 0,10-51-612 0 0,1 1 0 0 0,0-1 1 0 0,1 1-1 0 0,0-1 0 0 0,0 1 0 0 0,1-1 1 0 0,0 1-1 0 0,2 8 0 0 0,-2-14-28 0 0,0-1 0 0 0,0 1 0 0 0,0-1-1 0 0,0 1 1 0 0,1-1 0 0 0,-1 0 0 0 0,1 0 0 0 0,-1 0 0 0 0,1 0-1 0 0,0 0 1 0 0,0 0 0 0 0,0 0 0 0 0,0-1 0 0 0,0 1 0 0 0,0-1 0 0 0,1 1-1 0 0,-1-1 1 0 0,0 0 0 0 0,1 0 0 0 0,-1 0 0 0 0,1 0 0 0 0,-1 0-1 0 0,1 0 1 0 0,0-1 0 0 0,-1 0 0 0 0,1 1 0 0 0,0-1 0 0 0,-1 0 0 0 0,6-1-1 0 0,33-1-52 0 0,1-2 0 0 0,52-12 0 0 0,36-5-462 0 0,-77 17-1276 0 0,-2 1-2890 0 0,-1-3-4697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7.6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119 266 3985 0 0,'-3'-3'239'0'0,"-1"1"0"0"0,1-1 0 0 0,0 1 0 0 0,1-1 0 0 0,-1 0 0 0 0,0 0 1 0 0,1 0-1 0 0,0 0 0 0 0,0-1 0 0 0,0 1 0 0 0,0-1 0 0 0,0 1 0 0 0,1-1 0 0 0,-1 0 0 0 0,1 0 0 0 0,0 1 1 0 0,0-1-1 0 0,0 0 0 0 0,1-4 0 0 0,0 2-146 0 0,0 0-1 0 0,1 0 1 0 0,0 0 0 0 0,0 0 0 0 0,0 0 0 0 0,1 0-1 0 0,0 1 1 0 0,0-1 0 0 0,1 1 0 0 0,-1-1 0 0 0,7-7-1 0 0,-2 2-138 0 0,1 0-1 0 0,0 1 0 0 0,1 0 0 0 0,0 0 0 0 0,1 1 0 0 0,0 1 0 0 0,1-1 0 0 0,-1 2 1 0 0,1-1-1 0 0,1 2 0 0 0,12-7 0 0 0,-20 12 27 0 0,0-1 0 0 0,1 1 0 0 0,-1 0 0 0 0,0 1 0 0 0,1-1-1 0 0,-1 1 1 0 0,1 0 0 0 0,-1 0 0 0 0,1 0 0 0 0,-1 0 0 0 0,0 1 0 0 0,1 0 0 0 0,-1 0 0 0 0,0 0 0 0 0,1 0 0 0 0,-1 1-1 0 0,0-1 1 0 0,0 1 0 0 0,0 0 0 0 0,0 1 0 0 0,-1-1 0 0 0,1 1 0 0 0,0-1 0 0 0,-1 1 0 0 0,0 0 0 0 0,0 0 0 0 0,0 1-1 0 0,0-1 1 0 0,3 5 0 0 0,3 4 114 0 0,-1 0-1 0 0,-1 0 1 0 0,0 1-1 0 0,-1 0 1 0 0,0 0-1 0 0,-1 0 1 0 0,7 27-1 0 0,-9-24 5 0 0,0 1 1 0 0,-1-1-1 0 0,0 1 0 0 0,-1 0 0 0 0,-1-1 0 0 0,-1 1 0 0 0,0 0 0 0 0,-1-1 1 0 0,-1 1-1 0 0,-1-1 0 0 0,-10 31 0 0 0,9-35 40 0 0,-1-1-1 0 0,0 0 1 0 0,0 0-1 0 0,-1-1 1 0 0,-1 0 0 0 0,1 0-1 0 0,-2 0 1 0 0,1-1-1 0 0,-1 0 1 0 0,-1-1 0 0 0,1 0-1 0 0,-2 0 1 0 0,1-1-1 0 0,-1-1 1 0 0,0 0 0 0 0,-17 7-1 0 0,2-2 221 0 0,0-2 0 0 0,-1-1-1 0 0,0-1 1 0 0,0-2 0 0 0,0 0 0 0 0,-52 1 0 0 0,137-22-345 0 0,-52 15 23 0 0,1 0-1 0 0,0 1 1 0 0,-1-1 0 0 0,1 1-1 0 0,0 1 1 0 0,-1-1 0 0 0,1 1-1 0 0,0 1 1 0 0,-1-1 0 0 0,1 1-1 0 0,-1 0 1 0 0,0 0 0 0 0,0 1-1 0 0,0 0 1 0 0,0 0 0 0 0,0 0-1 0 0,8 7 1 0 0,7 6 43 0 0,0 2 0 0 0,-2 1 1 0 0,20 22-1 0 0,6 6-119 0 0,-29-32 44 0 0,2-1 0 0 0,-1 0 0 0 0,26 14 0 0 0,-36-23-16 0 0,1-1 1 0 0,0 0-1 0 0,0-1 1 0 0,0 0-1 0 0,0 0 1 0 0,0 0 0 0 0,0-1-1 0 0,1-1 1 0 0,-1 1-1 0 0,1-1 1 0 0,14-1-1 0 0,1-7-1092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7.9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 1 4873 0 0,'-4'4'5069'0'0,"14"1"-4750"0"0,19-4-2258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49.83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 3 4377 0 0,'-16'-2'5670'0'0,"15"2"-5460"0"0,-4 19 3078 0 0,4-11-3434 0 0,-1 8 265 0 0,1-1 1 0 0,1 0-1 0 0,0 0 1 0 0,1 0-1 0 0,1 0 0 0 0,0 0 1 0 0,8 27-1 0 0,1-8-810 0 0,2 0 0 0 0,20 36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0.2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45 119 5289 0 0,'-45'13'6248'0'0,"66"-26"-4419"0"0,118-60-1067 0 0,-109 58-708 0 0,-26 13-73 0 0,48-21-30 0 0,-49 22 33 0 0,-1 0 0 0 0,1 0 0 0 0,-1 0 0 0 0,1 1 0 0 0,0-1-1 0 0,-1 1 1 0 0,1 0 0 0 0,0-1 0 0 0,-1 1 0 0 0,1 0 0 0 0,0 1 0 0 0,0-1 0 0 0,-1 0 0 0 0,1 1 0 0 0,0 0-1 0 0,-1-1 1 0 0,4 2 0 0 0,-4 0 0 0 0,-1 0-1 0 0,1 0 0 0 0,-1 0 1 0 0,1 0-1 0 0,-1 0 1 0 0,0 0-1 0 0,0 0 0 0 0,0 1 1 0 0,0-1-1 0 0,0 0 0 0 0,-1 0 1 0 0,1 1-1 0 0,-1-1 1 0 0,1 1-1 0 0,-1-1 0 0 0,0 1 1 0 0,0-1-1 0 0,0 0 0 0 0,0 1 1 0 0,0-1-1 0 0,-1 3 1 0 0,-10 55 237 0 0,10-56-193 0 0,-92 329 1621 0 0,92-304-2430 0 0,49-101-11888 0 0,-43 56 10986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0.5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3737 0 0,'20'24'4327'0'0,"-4"-10"-3907"0"0,-1-1 0 0 0,2-1-1 0 0,0 0 1 0 0,0-2 0 0 0,23 12 0 0 0,49 15-5280 0 0,-67-31 1363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0.92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1 6401 0 0,'-7'37'2851'0'0,"-1"52"0"0"0,8 41-1319 0 0,28 127-1572 0 0,-28-255 18 0 0,1 7-132 0 0,0 1 1 0 0,0-1-1 0 0,1 0 1 0 0,0 0-1 0 0,1 0 0 0 0,0 0 1 0 0,1 0-1 0 0,0 0 1 0 0,7 11-1 0 0,0-16-2330 0 0,-11-4 2398 0 0,1 0 0 0 0,-1 0 0 0 0,1-1 1 0 0,11-35-6687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1.2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25 0 3361 0 0,'-24'8'5989'0'0,"24"-4"-5427"0"0,0-1 0 0 0,1 1 0 0 0,-1-1 0 0 0,1 0 0 0 0,0 1 0 0 0,0-1 0 0 0,3 5 0 0 0,5 23-222 0 0,-9-14 21 0 0,0 1 0 0 0,-1-1 0 0 0,-6 28-1 0 0,4-28 86 0 0,1-1 0 0 0,0 1 0 0 0,1 31 0 0 0,2-46-421 0 0,-1-1-1 0 0,0 1 1 0 0,0 0-1 0 0,1-1 1 0 0,-1 1-1 0 0,1 0 1 0 0,0-1-1 0 0,-1 1 1 0 0,1-1-1 0 0,0 1 1 0 0,0-1-1 0 0,0 0 1 0 0,0 1-1 0 0,0-1 1 0 0,0 0-1 0 0,0 0 1 0 0,1 1 0 0 0,-1-1-1 0 0,0 0 1 0 0,1 0-1 0 0,-1 0 1 0 0,1-1-1 0 0,-1 1 1 0 0,1 0-1 0 0,-1-1 1 0 0,1 1-1 0 0,-1 0 1 0 0,1-1-1 0 0,0 0 1 0 0,-1 1-1 0 0,1-1 1 0 0,0 0-1 0 0,-1 0 1 0 0,1 0-1 0 0,0 0 1 0 0,0 0 0 0 0,-1 0-1 0 0,3-1 1 0 0,9-1-12 0 0,0 0 0 0 0,0-1 0 0 0,23-8 1 0 0,-21 6-26 0 0,3 0 120 0 0,1 1 0 0 0,-1 1 1 0 0,1 1-1 0 0,0 1 0 0 0,30 1 1 0 0,37 8-2432 0 0,-29 0-5695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7.75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6353.63574"/>
      <inkml:brushProperty name="anchorY" value="-4503.19727"/>
      <inkml:brushProperty name="scaleFactor" value="0.5"/>
    </inkml:brush>
  </inkml:definitions>
  <inkml:trace contextRef="#ctx0" brushRef="#br0">1 1 2176 0 0,'0'1'203'0'0,"0"-1"-176"0"0,1 0 45 0 0,0 0 24 0 0,0 0-5 0 0,2 0 23 0 0,-1 0 24 0 0,10 1 1351 0 0,-8 0-1105 0 0,0-1-64 0 0,0 0-18 0 0,1 0-29 0 0,-1 1 22 0 0,1 0 0 0 0,-1 0-10 0 0,1 0 4 0 0,-1 1-38 0 0,1 1 11 0 0,-1 0-25 0 0,1 1 6 0 0,1 0 6 0 0,-1 0-40 0 0,0 0 31 0 0,0 1 9 0 0,1 0-13 0 0,-1 0 52 0 0,1 0-43 0 0,0 1-4 0 0,0 0-17 0 0,0 0-15 0 0,0 0 11 0 0,0 0-15 0 0,-1-1 23 0 0,1 1-35 0 0,0 0-26 0 0,1 0 34 0 0,-1 1-31 0 0,0-1 65 0 0,0 0-1 0 0,0 0 22 0 0,0-1 7 0 0,1 1-19 0 0,0-1-59 0 0,0 1 17 0 0,0 0-57 0 0,-1-1-42 0 0,-1 1 56 0 0,1 1-69 0 0,0 0-7 0 0,0 0 20 0 0,0 2-19 0 0,1 0-42 0 0,1 0 41 0 0,-1 1-34 0 0,0 1 1 0 0,0 0-1 0 0,-1 0-38 0 0,-1 1 57 0 0,2 0-38 0 0,-1 1 22 0 0,0 1-24 0 0,1-1-58 0 0,0 1 80 0 0,0 0-55 0 0,0 0 45 0 0,1 0 44 0 0,0 1-68 0 0,0-2 5 0 0,1 1 35 0 0,0-2-69 0 0,1 1 68 0 0,0-1-41 0 0,1 0 22 0 0,0 0 51 0 0,1 0-5 0 0,-1-1 14 0 0,0 1 45 0 0,0 0-49 0 0,0 0 27 0 0,-1 0-9 0 0,0 0-54 0 0,0 1 16 0 0,0 1-17 0 0,0 0 2 0 0,0 0-1 0 0,-1 1-9 0 0,0 1-7 0 0,0 0 11 0 0,-1 1-14 0 0,1 0 14 0 0,-1 0 14 0 0,-1 0 6 0 0,0 2-10 0 0,0-1 14 0 0,0 1-70 0 0,0 0 30 0 0,0 0-22 0 0,1 1-5 0 0,0-1 20 0 0,0 1-6 0 0,0-1 2 0 0,1 1-28 0 0,0-2 17 0 0,0 0 12 0 0,0 0-31 0 0,0 0 38 0 0,-1 0-40 0 0,0 0 21 0 0,0 0 3 0 0,0 0-20 0 0,0 2 7 0 0,0-1 6 0 0,0 1-2 0 0,-1 1 19 0 0,0 0-14 0 0,0 1-32 0 0,-1-1 56 0 0,0 1-18 0 0,0 1 6 0 0,0-1 9 0 0,-1 1-40 0 0,-1-1 31 0 0,1 1-29 0 0,-1-1 8 0 0,1 0 6 0 0,0-1 16 0 0,-1 1-22 0 0,0-1 17 0 0,0-1 4 0 0,0 0-11 0 0,1 0-14 0 0,-1-2 22 0 0,0 0 2 0 0,0 0-28 0 0,0-1 18 0 0,0-1 22 0 0,0-1-17 0 0,1 0-2 0 0,-1 0 20 0 0,0-1-44 0 0,0 1 42 0 0,-1 1-33 0 0,0-1 0 0 0,-1 0 29 0 0,-1 1-20 0 0,0 0 17 0 0,0 1 5 0 0,0 1-11 0 0,-1 0-42 0 0,0 0 49 0 0,0 0-8 0 0,0-1-44 0 0,-1 1 80 0 0,0-1-63 0 0,0 0-17 0 0,0-1 62 0 0,1 0-50 0 0,0-1 16 0 0,0 0-4 0 0,0-1 28 0 0,0-1-36 0 0,0 0 21 0 0,1-1 3 0 0,1-1-20 0 0,0 0 35 0 0,0-1-30 0 0,-1-1 19 0 0,1-1-5 0 0,0 0 10 0 0,0-2-2 0 0,1 0-27 0 0,-2-1 8 0 0,1 0 42 0 0,-1 0-59 0 0,0-1 57 0 0,0 0-27 0 0,0 0-19 0 0,0-1 34 0 0,0 1-68 0 0,0 0 48 0 0,-1 1-7 0 0,0-1 11 0 0,-1 1 17 0 0,0 1-50 0 0,0-1 6 0 0,0 1 15 0 0,-1 0-34 0 0,1 0 84 0 0,0 0-71 0 0,0 0 33 0 0,-1 0 28 0 0,0-1-47 0 0,1 1 26 0 0,-1-1-27 0 0,0 0-12 0 0,0-1 12 0 0,1 0 4 0 0,0-1-20 0 0,0 0 25 0 0,0 0-17 0 0,1-1-4 0 0,-1-1 20 0 0,1 1-6 0 0,0-1 20 0 0,0-1-42 0 0,0-1 23 0 0,1 1-83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1.6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55 0 5257 0 0,'-3'4'337'0'0,"0"-1"-1"0"0,1 1 1 0 0,-1 0-1 0 0,1 0 1 0 0,0 0-1 0 0,0 0 1 0 0,0 0-1 0 0,1 0 0 0 0,-2 7 1 0 0,-8 47 1897 0 0,6-23-1384 0 0,-1 2-824 0 0,1-1-1 0 0,2 1 0 0 0,2 0 0 0 0,1 0 0 0 0,8 51 0 0 0,-8-86-243 0 0,0 0-1 0 0,0 0 0 0 0,1 0 0 0 0,0 0 1 0 0,-1 0-1 0 0,1 0 0 0 0,0 0 1 0 0,0 0-1 0 0,0 0 0 0 0,0 0 1 0 0,0 0-1 0 0,0-1 0 0 0,1 1 1 0 0,1 1-1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1.9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29 2617 0 0,'0'-2'187'0'0,"0"1"0"0"0,0 0 1 0 0,1 0-1 0 0,-1 0 0 0 0,1-1 1 0 0,-1 1-1 0 0,1 0 1 0 0,0 0-1 0 0,0 0 0 0 0,-1 0 1 0 0,1 0-1 0 0,0 0 0 0 0,0 0 1 0 0,0 0-1 0 0,0 0 1 0 0,0 1-1 0 0,0-1 0 0 0,0 0 1 0 0,0 1-1 0 0,0-1 1 0 0,0 0-1 0 0,0 1 0 0 0,1-1 1 0 0,-1 1-1 0 0,0 0 0 0 0,0-1 1 0 0,1 1-1 0 0,-1 0 1 0 0,0 0-1 0 0,0 0 0 0 0,2 0 1 0 0,55-3 1039 0 0,-35 3-1013 0 0,-16 0-188 0 0,-1-1-68 0 0,0 0 0 0 0,1 1-1 0 0,-1 0 1 0 0,0 0 0 0 0,1 1-1 0 0,-1 0 1 0 0,8 2 0 0 0,-12-3 23 0 0,0 2 1 0 0,0-1 0 0 0,0 0-1 0 0,0 0 1 0 0,0 1 0 0 0,-1-1-1 0 0,1 1 1 0 0,0-1 0 0 0,-1 1-1 0 0,1 0 1 0 0,-1 0 0 0 0,1-1 0 0 0,-1 1-1 0 0,0 0 1 0 0,0 0 0 0 0,0 1-1 0 0,0-1 1 0 0,0 0 0 0 0,0 0-1 0 0,-1 0 1 0 0,1 1 0 0 0,-1-1-1 0 0,1 4 1 0 0,12 119 842 0 0,-11-91-85 0 0,1 0 0 0 0,2 0 1 0 0,10 36-1 0 0,-7-53-459 0 0,-4-10 28 0 0,-8-5-180 0 0,-5-3-275 0 0,-1 0 0 0 0,1 1 0 0 0,-1 1 0 0 0,1-1 0 0 0,-1 1 0 0 0,1 1 0 0 0,0 0 0 0 0,0 0 0 0 0,-14 6 0 0 0,-33 6 3 0 0,50-14-263 0 0,-42 7 864 0 0,32-4-2274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2.32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32 0 3745 0 0,'-3'3'237'0'0,"0"1"1"0"0,0-1 0 0 0,0 1-1 0 0,1-1 1 0 0,0 1-1 0 0,-1 0 1 0 0,1 0 0 0 0,1 0-1 0 0,-1 0 1 0 0,1 0-1 0 0,-1 1 1 0 0,1-1 0 0 0,0 0-1 0 0,1 1 1 0 0,-1-1-1 0 0,1 6 1 0 0,-1 13 480 0 0,3 39 0 0 0,-2-62-733 0 0,9 99 838 0 0,37 154 1 0 0,-46-252-796 0 0,1 2-6 0 0,-1-1 0 0 0,1 1 0 0 0,0-1 0 0 0,-1 1-1 0 0,0-1 1 0 0,1 1 0 0 0,-1-1 0 0 0,0 1-1 0 0,0-1 1 0 0,-1 4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2.7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63 62 5145 0 0,'-16'2'3015'0'0,"13"-1"-2669"0"0,0 0 0 0 0,0-1 0 0 0,0 1 1 0 0,0-1-1 0 0,0 0 0 0 0,0 0 0 0 0,0 0 0 0 0,0 0 1 0 0,0 0-1 0 0,0-1 0 0 0,0 1 0 0 0,0-1 1 0 0,-5-2-1 0 0,37-11 359 0 0,-27 13-705 0 0,29-11 77 0 0,1 2-1 0 0,55-11 1 0 0,-79 20-60 0 0,-1 0 0 0 0,1 0 0 0 0,0 0 0 0 0,0 1 0 0 0,0 0 0 0 0,0 1 0 0 0,-1 0-1 0 0,1 0 1 0 0,0 0 0 0 0,-1 1 0 0 0,1 0 0 0 0,-1 1 0 0 0,1 0 0 0 0,-1 0 0 0 0,0 0 0 0 0,0 1 0 0 0,9 7 0 0 0,-11-7 48 0 0,0 1-1 0 0,-1 0 1 0 0,0 0-1 0 0,0 0 1 0 0,0 0-1 0 0,-1 1 1 0 0,1 0 0 0 0,-1-1-1 0 0,-1 1 1 0 0,1 0-1 0 0,-1 0 1 0 0,0 1-1 0 0,-1-1 1 0 0,3 13 0 0 0,-4-16-44 0 0,0 0 0 0 0,1 0 0 0 0,-1 0 0 0 0,-1 0 0 0 0,1 0 0 0 0,0 0 0 0 0,-1 0 0 0 0,1-1 0 0 0,-1 1 0 0 0,0 0 1 0 0,0 0-1 0 0,0 0 0 0 0,0-1 0 0 0,-1 1 0 0 0,1 0 0 0 0,-1-1 0 0 0,0 1 0 0 0,1-1 0 0 0,-1 0 0 0 0,0 0 1 0 0,0 0-1 0 0,-1 1 0 0 0,1-2 0 0 0,0 1 0 0 0,-1 0 0 0 0,1 0 0 0 0,-1-1 0 0 0,1 0 0 0 0,-1 1 0 0 0,0-1 0 0 0,0 0 1 0 0,1 0-1 0 0,-7 1 0 0 0,-69 8-368 0 0,-11 3 245 0 0,82-12 79 0 0,-1 1-1 0 0,1 1 1 0 0,-1-1 0 0 0,1 1-1 0 0,0 1 1 0 0,0-1 0 0 0,0 1-1 0 0,-10 8 1 0 0,16-11 25 0 0,0-1 1 0 0,0 1-1 0 0,0 0 0 0 0,1 0 1 0 0,-1 0-1 0 0,0 0 0 0 0,0 0 1 0 0,1 0-1 0 0,-1 0 0 0 0,1 0 1 0 0,-1 0-1 0 0,1 0 0 0 0,-1 0 1 0 0,1 0-1 0 0,0 0 0 0 0,-1 1 1 0 0,1-1-1 0 0,0 0 0 0 0,0 0 1 0 0,0 0-1 0 0,0 1 0 0 0,0-1 0 0 0,0 2 1 0 0,1 0 65 0 0,0 0-1 0 0,0 0 1 0 0,0-1 0 0 0,1 1-1 0 0,-1 0 1 0 0,0 0 0 0 0,1-1 0 0 0,0 1-1 0 0,2 2 1 0 0,6 6 230 0 0,0-1 0 0 0,0-1 1 0 0,13 10-1 0 0,-19-16-310 0 0,5 4 60 0 0,0-1 0 0 0,1 0 0 0 0,0 0 0 0 0,0-1 0 0 0,0 0 0 0 0,1-1 0 0 0,0 0 0 0 0,-1-1 0 0 0,1 0 0 0 0,1-1-1 0 0,-1 0 1 0 0,0 0 0 0 0,0-1 0 0 0,1-1 0 0 0,17-1 0 0 0,-12-1-304 0 0,0-1-1 0 0,0-1 0 0 0,0-1 1 0 0,-1 0-1 0 0,0 0 0 0 0,0-2 1 0 0,0 0-1 0 0,-1-1 0 0 0,25-17 1 0 0,-33 20-312 0 0,24-17-3237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3.0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6065 0 0,'1'9'2697'0'0,"-1"-8"-2648"0"0,23 15 898 0 0,31 11-1159 0 0,-42-22-251 0 0,-1 0-1 0 0,0 0 1 0 0,12 8 0 0 0,-19-10 7 0 0,-1-1 1 0 0,1 1 0 0 0,-1 0 0 0 0,1 0-1 0 0,-1 0 1 0 0,0 1 0 0 0,0-1-1 0 0,0 1 1 0 0,-1-1 0 0 0,1 1-1 0 0,-1 0 1 0 0,2 4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3.74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46 48 4593 0 0,'-46'2'4785'0'0,"66"-6"-4081"0"0,170-12-544 0 0,-19 3-1979 0 0,-164 12 1018 0 0,-1 0 0 0 0,1-1 0 0 0,-1 0 0 0 0,1 0 0 0 0,11-7 0 0 0,-99 44-231 0 0,-5-4 4398 0 0,63-21 1263 0 0,17 11-3348 0 0,4-13-1029 0 0,-1 0 0 0 0,0 0 0 0 0,-1 0 1 0 0,0-1-1 0 0,0 1 0 0 0,0-1 0 0 0,-7 8 0 0 0,5-7 111 0 0,1 0 0 0 0,-1 1 1 0 0,1 0-1 0 0,-6 17 0 0 0,8-17-233 0 0,1 1-1 0 0,0 0 1 0 0,0 0-1 0 0,1 1 1 0 0,0-1 0 0 0,1 0-1 0 0,0 0 1 0 0,1 1-1 0 0,0-1 1 0 0,0 0-1 0 0,1 0 1 0 0,6 17 0 0 0,-7-23-123 0 0,1 0-1 0 0,0 0 1 0 0,0 0 0 0 0,0 0 0 0 0,0-1 0 0 0,1 1 0 0 0,0-1 0 0 0,-1 0 0 0 0,1 1 0 0 0,0-1 0 0 0,1 0 0 0 0,-1-1-1 0 0,0 1 1 0 0,1 0 0 0 0,0-1 0 0 0,-1 0 0 0 0,1 0 0 0 0,0 0 0 0 0,0-1 0 0 0,0 1 0 0 0,0-1 0 0 0,1 0-1 0 0,-1 0 1 0 0,0 0 0 0 0,0 0 0 0 0,1-1 0 0 0,-1 0 0 0 0,0 0 0 0 0,1 0 0 0 0,-1-1 0 0 0,0 1 0 0 0,6-2-1 0 0,1-1-39 0 0,-1 0-1 0 0,0 0 0 0 0,0-1 1 0 0,0 0-1 0 0,0-1 0 0 0,0 0 1 0 0,-1 0-1 0 0,0-1 0 0 0,0-1 1 0 0,-1 1-1 0 0,1-1 0 0 0,-2-1 1 0 0,1 1-1 0 0,-1-2 0 0 0,0 1 1 0 0,6-10-1 0 0,-9 13-28 0 0,-1-1 1 0 0,1 1-1 0 0,-1-1 0 0 0,0 0 1 0 0,-1 0-1 0 0,0 0 1 0 0,0 0-1 0 0,0 0 0 0 0,0 0 1 0 0,-1-1-1 0 0,0 1 1 0 0,0-1-1 0 0,-1 1 0 0 0,0 0 1 0 0,0-1-1 0 0,-1 1 1 0 0,1-1-1 0 0,-1 1 0 0 0,-1 0 1 0 0,1-1-1 0 0,-1 1 1 0 0,0 0-1 0 0,-1 0 0 0 0,1 0 1 0 0,-1 0-1 0 0,0 1 0 0 0,-1-1 1 0 0,-4-5-1 0 0,1 4-33 0 0,-1-1-1 0 0,0 1 1 0 0,0 1-1 0 0,-1 0 1 0 0,1 0-1 0 0,-1 1 1 0 0,-1 0-1 0 0,1 0 1 0 0,-1 1-1 0 0,0 0 1 0 0,0 1-1 0 0,0 0 1 0 0,0 0-1 0 0,0 1 1 0 0,-1 1-1 0 0,1 0 1 0 0,-1 0-1 0 0,1 1 1 0 0,-20 2 0 0 0,28-2-20 0 0,0 1 1 0 0,0-1-1 0 0,-1 1 1 0 0,1 0 0 0 0,0 0-1 0 0,0 0 1 0 0,0 0-1 0 0,0 0 1 0 0,0 0 0 0 0,0 1-1 0 0,0-1 1 0 0,0 0 0 0 0,1 1-1 0 0,-1 0 1 0 0,1-1-1 0 0,-1 1 1 0 0,1 0 0 0 0,-1 0-1 0 0,-1 4 1 0 0,2-5-219 0 0,1 1 1 0 0,-1 0-1 0 0,1 0 0 0 0,0 0 0 0 0,-1 0 1 0 0,1-1-1 0 0,0 1 0 0 0,0 0 1 0 0,0 0-1 0 0,1 0 0 0 0,-1 0 1 0 0,0 0-1 0 0,1-1 0 0 0,-1 1 1 0 0,1 0-1 0 0,-1 0 0 0 0,1-1 0 0 0,0 1 1 0 0,0 0-1 0 0,0-1 0 0 0,0 1 1 0 0,5 5-666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4.2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 1 3553 0 0,'-1'0'83'0'0,"0"0"1"0"0,1 1 0 0 0,-1-1 0 0 0,1 0-1 0 0,-1 1 1 0 0,0-1 0 0 0,1 1-1 0 0,-1-1 1 0 0,1 1 0 0 0,-1-1-1 0 0,1 1 1 0 0,-1 0 0 0 0,1-1 0 0 0,-1 1-1 0 0,1-1 1 0 0,0 1 0 0 0,-1 0-1 0 0,1-1 1 0 0,0 1 0 0 0,0 0-1 0 0,-1 0 1 0 0,1-1 0 0 0,0 1-1 0 0,0 0 1 0 0,0 0 0 0 0,0-1 0 0 0,0 1-1 0 0,0 0 1 0 0,0 0 0 0 0,0 0-1 0 0,0 32 2503 0 0,1-24-2118 0 0,13 310 3930 0 0,-14-316-4391 0 0,2 21 99 0 0,-1 1 141 0 0,1 0 0 0 0,1 0 0 0 0,11 42 0 0 0,-18-128-2191 0 0,3 59 1824 0 0,-9-64-1283 0 0,10 61 1383 0 0,0 1 0 0 0,-1-1 0 0 0,2 0 1 0 0,-1 1-1 0 0,0-1 0 0 0,1 1 0 0 0,0-1 0 0 0,0 1 0 0 0,1-1 0 0 0,-1 1 0 0 0,1 0 0 0 0,2-5 0 0 0,-3 8 38 0 0,0 0 0 0 0,1-1 0 0 0,-1 1 0 0 0,0 0-1 0 0,1 0 1 0 0,-1 0 0 0 0,0 1 0 0 0,1-1 0 0 0,0 0 0 0 0,-1 0-1 0 0,1 1 1 0 0,-1-1 0 0 0,1 1 0 0 0,0-1 0 0 0,-1 1 0 0 0,1 0-1 0 0,0 0 1 0 0,-1 0 0 0 0,1 0 0 0 0,2 0 0 0 0,42 5 253 0 0,-23-1-339 0 0,77-5 8 0 0,-36-1-7055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4.6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58 1 3409 0 0,'-3'1'276'0'0,"0"0"0"0"0,0 1-1 0 0,0 0 1 0 0,0-1 0 0 0,0 1 0 0 0,0 0 0 0 0,1 0 0 0 0,-1 1 0 0 0,1-1 0 0 0,0 1 0 0 0,-1-1 0 0 0,1 1 0 0 0,0 0 0 0 0,0-1 0 0 0,1 1-1 0 0,-1 0 1 0 0,1 0 0 0 0,-1 1 0 0 0,1-1 0 0 0,0 0 0 0 0,0 0 0 0 0,0 1 0 0 0,0 2 0 0 0,0 9 416 0 0,0 0 0 0 0,1-1 0 0 0,1 1 0 0 0,3 18 0 0 0,-1 33 1248 0 0,-9-28-864 0 0,4-31-915 0 0,0 0 1 0 0,1 0 0 0 0,0 0-1 0 0,0 1 1 0 0,1-1 0 0 0,0 0-1 0 0,1 9 1 0 0,0-15-145 0 0,-1 0 0 0 0,1 0 1 0 0,-1 0-1 0 0,1-1 0 0 0,0 1 1 0 0,0 0-1 0 0,0 0 0 0 0,0-1 1 0 0,-1 1-1 0 0,1 0 0 0 0,0-1 1 0 0,0 1-1 0 0,0-1 0 0 0,0 1 1 0 0,0-1-1 0 0,1 1 0 0 0,-1-1 1 0 0,0 0-1 0 0,0 1 0 0 0,0-1 1 0 0,0 0-1 0 0,0 0 0 0 0,0 0 0 0 0,0 0 1 0 0,1 0-1 0 0,0 0 0 0 0,36-2 122 0 0,-32 1-98 0 0,267-1-644 0 0,-206 3-2699 0 0,0 0-3552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5.2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55 1 4809 0 0,'-17'24'5600'0'0,"5"7"-3285"0"0,-1 38-2966 0 0,4-17 154 0 0,6-40-1320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5.87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79 10 2441 0 0,'-24'-10'6379'0'0,"18"27"-4074"0"0,-12 34-841 0 0,11-33-855 0 0,1 1 1 0 0,0 0 0 0 0,-4 25 0 0 0,9-38-508 0 0,1-1 1 0 0,0 0-1 0 0,0 1 1 0 0,0-1-1 0 0,0 0 0 0 0,1 0 1 0 0,-1 1-1 0 0,2-1 1 0 0,-1 0-1 0 0,0 0 0 0 0,1 0 1 0 0,0 0-1 0 0,0 0 1 0 0,1 0-1 0 0,-1-1 1 0 0,7 10-1 0 0,-5-11-79 0 0,0 1 1 0 0,0-1-1 0 0,0 1 1 0 0,1-1-1 0 0,-1-1 1 0 0,1 1 0 0 0,-1-1-1 0 0,1 1 1 0 0,0-1-1 0 0,0-1 1 0 0,0 1-1 0 0,1-1 1 0 0,-1 1-1 0 0,0-2 1 0 0,0 1-1 0 0,1 0 1 0 0,-1-1-1 0 0,0 0 1 0 0,1-1-1 0 0,-1 1 1 0 0,0-1-1 0 0,6-1 1 0 0,8-2-7 0 0,0 0 1 0 0,0-2 0 0 0,0 0 0 0 0,29-14-1 0 0,-30 11-147 0 0,-1-1 0 0 0,0 0-1 0 0,30-25 1 0 0,-40 30 41 0 0,-1 0 0 0 0,0-1 0 0 0,-1 0 0 0 0,1 0 0 0 0,-1-1 0 0 0,0 0 0 0 0,-1 0 0 0 0,0 0 0 0 0,0 0 0 0 0,0 0 1 0 0,-1-1-1 0 0,3-9 0 0 0,-6 15 98 0 0,1-1 0 0 0,-1 1 0 0 0,0 0 1 0 0,1-1-1 0 0,-1 1 0 0 0,0-1 0 0 0,0 1 1 0 0,-1 0-1 0 0,1-1 0 0 0,-1 1 0 0 0,1 0 0 0 0,-1-1 1 0 0,1 1-1 0 0,-1 0 0 0 0,0 0 0 0 0,0-1 1 0 0,0 1-1 0 0,-1 0 0 0 0,-1-2 0 0 0,0 0-7 0 0,0 1 0 0 0,0 0-1 0 0,0 0 1 0 0,-1 1-1 0 0,1-1 1 0 0,-1 1 0 0 0,0 0-1 0 0,0 0 1 0 0,-8-4-1 0 0,1 3-38 0 0,-1-1-1 0 0,0 1 0 0 0,0 1 0 0 0,0 0 0 0 0,0 1 1 0 0,-20 0-1 0 0,5 2-74 0 0,-49 8 0 0 0,68-7-337 0 0,0 0 0 0 0,0 0 1 0 0,1 0-1 0 0,-1 1 0 0 0,1 0 0 0 0,0 0 1 0 0,0 1-1 0 0,0 0 0 0 0,0 0 1 0 0,-11 10-1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8.68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8285.20898"/>
      <inkml:brushProperty name="anchorY" value="-7737.75391"/>
      <inkml:brushProperty name="scaleFactor" value="0.5"/>
    </inkml:brush>
  </inkml:definitions>
  <inkml:trace contextRef="#ctx0" brushRef="#br0">612 95 1968 0 0,'0'-1'144'0'0,"1"-2"-102"0"0,1-1 38 0 0,1 0-8 0 0,1-2 8 0 0,1 1-20 0 0,0 0 25 0 0,1-1 21 0 0,51-55 7004 0 0,-59 64-6772 0 0,-2 0-23 0 0,0 1 7 0 0,-2 2-48 0 0,0 0-25 0 0,-1 2-5 0 0,-2 1-40 0 0,-1 1-18 0 0,-2 1-45 0 0,0 1-28 0 0,-1 1 5 0 0,0 2-6 0 0,-1 1 9 0 0,-1 1-12 0 0,-2 0-33 0 0,0 2-9 0 0,-2 0 0 0 0,-1 1 15 0 0,0 1-4 0 0,0 0 48 0 0,0 2-31 0 0,-1-1-16 0 0,1 1-4 0 0,0 1-67 0 0,0 1 36 0 0,0 1-34 0 0,0 1-10 0 0,0 2-16 0 0,0 0 3 0 0,0 2-3 0 0,0 0 9 0 0,1 1 7 0 0,0-1-1 0 0,-1 0 1 0 0,1-1 9 0 0,0 0-11 0 0,0-1-25 0 0,0 0 44 0 0,2-2-51 0 0,2-1 34 0 0,1-1 8 0 0,2-3 6 0 0,1-1 29 0 0,2-2-35 0 0,2-2 31 0 0,1-2-10 0 0,2-3-25 0 0,1-2 8 0 0,1-2 5 0 0,2-3-49 0 0,1-1-4 0 0,2-3-94 0 0,0-1-136 0 0,2-3-117 0 0,0-1-82 0 0,2-2-49 0 0,1-1-128 0 0,1-2-74 0 0,2-2-195 0 0,1-1-115 0 0,1-1-58 0 0,1 0-30 0 0,0-2 45 0 0,2 1 122 0 0,-1 0 191 0 0,1 0 217 0 0,0 0 210 0 0,0 0 76 0 0,13-10-1800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6.2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 14 4841 0 0,'0'-1'80'0'0,"-1"1"0"0"0,1 0 0 0 0,-1 0 0 0 0,1 0 0 0 0,-1 0 0 0 0,1 1 0 0 0,-1-1 0 0 0,1 0-1 0 0,-1 0 1 0 0,1 0 0 0 0,-1 0 0 0 0,1 0 0 0 0,-1 1 0 0 0,1-1 0 0 0,-1 0 0 0 0,1 0 0 0 0,0 1 0 0 0,-2 0 320 0 0,2 0-320 0 0,-1-1-1 0 0,1 0 1 0 0,0 1 0 0 0,-1-1 0 0 0,1 1 0 0 0,0-1 0 0 0,0 1 0 0 0,12 7 2271 0 0,29-1-273 0 0,268-9 921 0 0,0-24-4778 0 0,-286 23 916 0 0,25-1-4188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6.5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63 1 5841 0 0,'-4'2'291'0'0,"0"0"-1"0"0,0 0 0 0 0,0 1 1 0 0,0 0-1 0 0,1 0 1 0 0,-1 0-1 0 0,1 0 1 0 0,0 0-1 0 0,0 0 0 0 0,0 1 1 0 0,0 0-1 0 0,0 0 1 0 0,1-1-1 0 0,0 1 0 0 0,0 1 1 0 0,0-1-1 0 0,0 0 1 0 0,1 0-1 0 0,-1 1 0 0 0,1-1 1 0 0,0 1-1 0 0,1-1 1 0 0,-1 5-1 0 0,0 13-105 0 0,0 0 1 0 0,2 1-1 0 0,5 34 0 0 0,-2-18 378 0 0,-4-37-506 0 0,0 0 0 0 0,0 0 1 0 0,0 0-1 0 0,0 0 0 0 0,1 0 0 0 0,-1 0 1 0 0,0 0-1 0 0,1 0 0 0 0,0 0 0 0 0,-1 0 0 0 0,1 0 1 0 0,0 0-1 0 0,0 0 0 0 0,0 0 0 0 0,1-1 1 0 0,-1 1-1 0 0,0 0 0 0 0,0-1 0 0 0,1 1 0 0 0,-1-1 1 0 0,1 1-1 0 0,0-1 0 0 0,-1 0 0 0 0,1 0 0 0 0,0 0 1 0 0,0 0-1 0 0,0 0 0 0 0,-1 0 0 0 0,1 0 1 0 0,0-1-1 0 0,4 2 0 0 0,3-2 82 0 0,0 0 0 0 0,0 0 0 0 0,-1-1 0 0 0,1 0 0 0 0,0 0 0 0 0,11-4 0 0 0,17-2-218 0 0,39-4-415 0 0,75-7 90 0 0,-100 17-3819 0 0,0 2-3981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6.94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66 0 3353 0 0,'-1'1'179'0'0,"-1"-1"1"0"0,0 0-1 0 0,1 1 0 0 0,-1 0 1 0 0,0-1-1 0 0,1 1 1 0 0,-1 0-1 0 0,1 0 1 0 0,-1 0-1 0 0,1 0 0 0 0,-1 0 1 0 0,1 0-1 0 0,0 0 1 0 0,0 0-1 0 0,-1 1 1 0 0,1-1-1 0 0,0 0 0 0 0,0 1 1 0 0,0-1-1 0 0,0 1 1 0 0,1-1-1 0 0,-1 1 1 0 0,0 0-1 0 0,1-1 0 0 0,-2 4 1 0 0,-11 50 2261 0 0,12-47-2328 0 0,-6 31 146 0 0,1 0 0 0 0,3 1 0 0 0,1 0 0 0 0,2 0 0 0 0,1 0 0 0 0,2-1 0 0 0,14 63 0 0 0,-11-88-1654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7.3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46 42 2649 0 0,'-1'-27'5166'0'0,"3"26"-4857"0"0,1 1 0 0 0,-1-1 0 0 0,1 1-1 0 0,0 0 1 0 0,-1 0 0 0 0,1-1 0 0 0,0 2 0 0 0,-1-1-1 0 0,4 1 1 0 0,14 0-807 0 0,69-9 611 0 0,-63 5-77 0 0,0 0 0 0 0,28 2 0 0 0,-52 1-13 0 0,1 1 0 0 0,-1-1 0 0 0,1 0-1 0 0,0 1 1 0 0,-1 0 0 0 0,1-1 0 0 0,-1 1 0 0 0,0 0-1 0 0,1 0 1 0 0,-1 1 0 0 0,0-1 0 0 0,1 0-1 0 0,-1 1 1 0 0,0-1 0 0 0,0 1 0 0 0,0 0 0 0 0,2 3-1 0 0,-1-2 73 0 0,0 1-1 0 0,-1 0 0 0 0,0 0 0 0 0,0 0 0 0 0,0 1 0 0 0,0-1 0 0 0,-1 0 0 0 0,0 1 1 0 0,2 5-1 0 0,-1 10 341 0 0,-1-1 0 0 0,0 1 0 0 0,-4 34 0 0 0,2-41-354 0 0,-1 18 219 0 0,1-1 0 0 0,1 1 0 0 0,2-1 0 0 0,1 1 0 0 0,1-1 0 0 0,13 47 0 0 0,-17-76-294 0 0,1 0 0 0 0,-1 0-1 0 0,0 0 1 0 0,0 0-1 0 0,0 0 1 0 0,0 0-1 0 0,0-1 1 0 0,0 1 0 0 0,0 0-1 0 0,0 0 1 0 0,0 0-1 0 0,-1 0 1 0 0,1 0 0 0 0,0 0-1 0 0,0-1 1 0 0,-1 1-1 0 0,1 0 1 0 0,-1 0-1 0 0,1 0 1 0 0,-1-1 0 0 0,1 1-1 0 0,-1 0 1 0 0,1-1-1 0 0,-2 2 1 0 0,-23 14-362 0 0,-30 0-425 0 0,36-13 718 0 0,1-1 0 0 0,0-2 0 0 0,-1 1 0 0 0,-18-4 1 0 0,15 2-3 0 0,-1 1-1 0 0,-26 2 1 0 0,42-1-21 0 0,0 0-1 0 0,0 0 1 0 0,1 1-1 0 0,-1 0 0 0 0,0 0 1 0 0,1 1-1 0 0,0 0 1 0 0,-1 0-1 0 0,1 1 1 0 0,0-1-1 0 0,-7 7 1 0 0,13-10 5 0 0,0 0 0 0 0,-1 0 0 0 0,54 13-10914 0 0,-40-16 9159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7.6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63 0 3801 0 0,'-6'6'397'0'0,"1"1"1"0"0,-1-1-1 0 0,1 1 1 0 0,0 0-1 0 0,1 1 0 0 0,-1-1 1 0 0,1 1-1 0 0,1 0 1 0 0,0 0-1 0 0,0 0 1 0 0,0 0-1 0 0,1 0 1 0 0,0 1-1 0 0,1-1 0 0 0,-1 12 1 0 0,-1 15 418 0 0,2 1 1 0 0,4 45-1 0 0,31 221-192 0 0,-34-279-942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8.1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43 63 8218 0 0,'-9'-1'1472'0'0,"6"1"-1205"0"0,1 0 0 0 0,0 0 0 0 0,0 0 0 0 0,0-1-1 0 0,-1 1 1 0 0,1-1 0 0 0,0 1 0 0 0,0-1 0 0 0,0 0-1 0 0,0 0 1 0 0,0 0 0 0 0,0 0 0 0 0,0 0-1 0 0,-2-2 1 0 0,32-7 37 0 0,-7 6-476 0 0,139-26-481 0 0,-133 26 689 0 0,-1 2 1 0 0,0 1-1 0 0,0 1 1 0 0,31 4 0 0 0,-52-3 22 0 0,0 0 1 0 0,0 0-1 0 0,0 1 1 0 0,-1-1-1 0 0,1 1 1 0 0,-1 0-1 0 0,1 0 1 0 0,-1 1-1 0 0,1-1 1 0 0,-1 1-1 0 0,0 0 1 0 0,0 0-1 0 0,-1 0 1 0 0,1 1-1 0 0,-1-1 1 0 0,1 1 0 0 0,4 7-1 0 0,-6-7-34 0 0,0-1 0 0 0,-1 1 0 0 0,1 0 0 0 0,-1-1 0 0 0,1 1 0 0 0,-1 0 0 0 0,0 0 0 0 0,0 0 0 0 0,-1 0 0 0 0,1 0 0 0 0,-1 0 0 0 0,0 0 0 0 0,0 0 0 0 0,-1 0 0 0 0,1 0 0 0 0,-1-1 0 0 0,1 1 0 0 0,-1 0 0 0 0,-1 0 0 0 0,1 0 0 0 0,0 0 1 0 0,-4 6-1 0 0,2-5-171 0 0,0 0 1 0 0,0 0 0 0 0,-1-1 0 0 0,1 1-1 0 0,-1-1 1 0 0,0 0 0 0 0,0 0 0 0 0,0 0-1 0 0,-1-1 1 0 0,1 1 0 0 0,-1-1 0 0 0,0 0-1 0 0,0 0 1 0 0,0-1 0 0 0,0 0 0 0 0,0 1 0 0 0,-1-2-1 0 0,-7 3 1 0 0,-6-1-520 0 0,0-1 1 0 0,0 0-1 0 0,-1-2 1 0 0,-21-1-1 0 0,23-1 592 0 0,1 2 0 0 0,-1 0 1 0 0,0 1-1 0 0,-27 6 0 0 0,39-6 210 0 0,1 1-1 0 0,-1 0 1 0 0,1 0 0 0 0,0 1 0 0 0,-1 0-1 0 0,1 0 1 0 0,0 0 0 0 0,1 0 0 0 0,-1 1-1 0 0,0 0 1 0 0,1 0 0 0 0,0 0 0 0 0,-6 7-1 0 0,9-9-20 0 0,-1 1 0 0 0,1-1 0 0 0,0 1 0 0 0,0-1 0 0 0,-1 1 0 0 0,2-1-1 0 0,-1 1 1 0 0,0 0 0 0 0,1 0 0 0 0,-1-1 0 0 0,1 1 0 0 0,0 0 0 0 0,-1 0 0 0 0,1-1-1 0 0,1 1 1 0 0,-1 0 0 0 0,0 0 0 0 0,1-1 0 0 0,-1 1 0 0 0,1 0 0 0 0,0-1 0 0 0,0 1-1 0 0,0 0 1 0 0,0-1 0 0 0,1 0 0 0 0,-1 1 0 0 0,1-1 0 0 0,-1 0 0 0 0,1 1-1 0 0,4 3 1 0 0,1 1 89 0 0,0-1 0 0 0,1 1 0 0 0,0-1 0 0 0,1-1 0 0 0,-1 1 0 0 0,1-1 0 0 0,0-1 0 0 0,1 0 0 0 0,-1 0 0 0 0,0-1 0 0 0,1 0 0 0 0,0-1 0 0 0,20 3 0 0 0,-3-2-244 0 0,1-1-1 0 0,0-1 1 0 0,52-7 0 0 0,-61 3-690 0 0,0 0 0 0 0,0-2 0 0 0,0 0 0 0 0,26-12-1 0 0,29-22-9291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8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 1 4225 0 0,'-14'5'2683'0'0,"14"2"-1728"0"0,26 8-612 0 0,-20-12-42 0 0,45 19 30 0 0,-34-16-414 0 0,1 1 0 0 0,-2 1 0 0 0,22 14 0 0 0,-34-19-325 0 0,0 0 0 0 0,0 0 1 0 0,0 0-1 0 0,0 1 0 0 0,0 0 1 0 0,-1-1-1 0 0,0 2 0 0 0,0-1 1 0 0,0 0-1 0 0,0 0 0 0 0,-1 1 0 0 0,1 0 1 0 0,-1-1-1 0 0,0 1 0 0 0,-1 0 1 0 0,3 8-1 0 0,-3-2-1031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8.8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69 13 2641 0 0,'-69'-1'4255'0'0,"157"-8"-2857"0"0,66 11-2420 0 0,0-1-3208 0 0,-112-4 2539 0 0,-29 0 572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9.2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89 1 1312 0 0,'-17'6'5955'0'0,"15"-3"-5530"0"0,-16 19 2178 0 0,-11 34-1028 0 0,21-41 189 0 0,5-3-1526 0 0,-1-1 1 0 0,2 1-1 0 0,0-1 1 0 0,0 1 0 0 0,1 0-1 0 0,0 0 1 0 0,1 0-1 0 0,1 0 1 0 0,0 0 0 0 0,0-1-1 0 0,5 19 1 0 0,-5-24-278 0 0,0-1 0 0 0,0 0 1 0 0,1-1-1 0 0,0 1 0 0 0,0 0 0 0 0,0 0 1 0 0,0-1-1 0 0,1 1 0 0 0,-1-1 0 0 0,1 0 1 0 0,0 0-1 0 0,1 0 0 0 0,-1 0 1 0 0,1 0-1 0 0,-1-1 0 0 0,1 1 0 0 0,0-1 1 0 0,0 0-1 0 0,1 0 0 0 0,-1-1 0 0 0,1 1 1 0 0,-1-1-1 0 0,1 0 0 0 0,0 0 0 0 0,0-1 1 0 0,0 1-1 0 0,0-1 0 0 0,0 0 0 0 0,0-1 1 0 0,0 1-1 0 0,0-1 0 0 0,0 0 1 0 0,0 0-1 0 0,0 0 0 0 0,0-1 0 0 0,1 0 1 0 0,-1 0-1 0 0,0 0 0 0 0,-1-1 0 0 0,1 1 1 0 0,0-1-1 0 0,7-4 0 0 0,-3 1 1 0 0,-1 0-1 0 0,0 0 1 0 0,0-1 0 0 0,-1 0-1 0 0,1 0 1 0 0,-1-1-1 0 0,-1 0 1 0 0,1 0 0 0 0,-1-1-1 0 0,-1 0 1 0 0,1 0 0 0 0,-1 0-1 0 0,0 0 1 0 0,6-18-1 0 0,-8 19-13 0 0,-1 0 0 0 0,0 1-1 0 0,-1-1 1 0 0,1 0-1 0 0,-1 0 1 0 0,-1 0 0 0 0,1 0-1 0 0,-1 0 1 0 0,0 0-1 0 0,-1 0 1 0 0,0 0 0 0 0,0 0-1 0 0,0 0 1 0 0,-1 0 0 0 0,0 0-1 0 0,-1 1 1 0 0,1-1-1 0 0,-1 1 1 0 0,0 0 0 0 0,-1 0-1 0 0,-5-8 1 0 0,4 8-200 0 0,0 1 0 0 0,0 0 0 0 0,-1-1 0 0 0,0 2 1 0 0,0-1-1 0 0,-1 1 0 0 0,1 0 0 0 0,-1 0 0 0 0,0 1 1 0 0,0 0-1 0 0,0 0 0 0 0,0 0 0 0 0,-1 1 0 0 0,-11-2 0 0 0,2 1-927 0 0,-1 1 0 0 0,-1 1 0 0 0,1 0 0 0 0,0 1 0 0 0,-19 3 0 0 0,26 0 246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4:59.7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22 1 4001 0 0,'-4'11'679'0'0,"0"1"-1"0"0,0 0 1 0 0,1-1 0 0 0,1 2 0 0 0,0-1 0 0 0,1 0-1 0 0,0 14 1 0 0,8 90 2692 0 0,-3-69-2863 0 0,3 119 628 0 0,2 17-435 0 0,-7-168-1203 0 0,-2-23-888 0 0,-2-28-1433 0 0,-1 21 1644 0 0,-12-100-4444 0 0,13 86 5436 0 0,1 1 0 0 0,3-33 0 0 0,-2 60 302 0 0,1-1 0 0 0,-1 1 0 0 0,0-1 0 0 0,1 1 0 0 0,-1-1 1 0 0,1 1-1 0 0,-1-1 0 0 0,1 1 0 0 0,0 0 0 0 0,-1-1 0 0 0,1 1 0 0 0,0 0 1 0 0,0 0-1 0 0,0 0 0 0 0,0 0 0 0 0,0-1 0 0 0,0 1 0 0 0,0 0 0 0 0,1 1 0 0 0,-1-1 1 0 0,0 0-1 0 0,0 0 0 0 0,1 1 0 0 0,-1-1 0 0 0,0 0 0 0 0,1 1 0 0 0,-1-1 1 0 0,1 1-1 0 0,-1 0 0 0 0,1-1 0 0 0,-1 1 0 0 0,1 0 0 0 0,-1 0 0 0 0,1 0 1 0 0,-1 0-1 0 0,1 0 0 0 0,-1 1 0 0 0,1-1 0 0 0,2 1 0 0 0,8 1 460 0 0,1 1 0 0 0,-1 0 0 0 0,21 9 0 0 0,-19-7-666 0 0,-1-1 36 0 0,0-1 0 0 0,0 0 0 0 0,1-1 0 0 0,-1 0 0 0 0,1-1 0 0 0,-1-1 0 0 0,19-2 0 0 0,23-3-4846 0 0,-39 3 2069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8.995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6870.14648"/>
      <inkml:brushProperty name="anchorY" value="-7404.35889"/>
      <inkml:brushProperty name="scaleFactor" value="0.5"/>
    </inkml:brush>
  </inkml:definitions>
  <inkml:trace contextRef="#ctx0" brushRef="#br0">801 6 3753 0 0,'0'0'304'0'0,"-14"-6"1228"0"0,11 8-1316 0 0,-1 0-116 0 0,0 1 58 0 0,-2 2 104 0 0,0 0 88 0 0,-2 2 87 0 0,0 1-77 0 0,-1 2-116 0 0,0 1-97 0 0,-2 1-22 0 0,0 1-17 0 0,-1 2 16 0 0,-2 2 40 0 0,-1 1-38 0 0,-2 1 23 0 0,-2 3-34 0 0,0 1 28 0 0,-1 2 37 0 0,-1 1-30 0 0,0 1 22 0 0,-1 2 4 0 0,0-1-48 0 0,-1 1-4 0 0,0 0-10 0 0,-1 0-38 0 0,0 0-38 0 0,0 0-10 0 0,0 0-10 0 0,1 0-48 0 0,-1 1 32 0 0,1 0-13 0 0,1 0-16 0 0,0 1 34 0 0,1-1-58 0 0,1-1 18 0 0,1 1-16 0 0,0-1 30 0 0,1-1 0 0 0,1 0 11 0 0,0-1 27 0 0,1-1-26 0 0,1-2 47 0 0,0 0-13 0 0,1-1-4 0 0,2-3 2 0 0,0 0 8 0 0,3-3-2 0 0,1-1-36 0 0,2-2 19 0 0,2-2-91 0 0,1-1-50 0 0,0-2-74 0 0,2-1-108 0 0,0-2-34 0 0,1-2-38 0 0,36-21-3998 0 0,-25 8 3544 0 0,1-2 197 0 0,1-1 156 0 0,12-13-1588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0.1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60 0 3465 0 0,'-12'8'6632'0'0,"12"-7"-6331"0"0,-8 21 3134 0 0,1 32-1761 0 0,5-38-1062 0 0,-8 86 959 0 0,-9 52-185 0 0,19-151-1353 0 0,-1-1 0 0 0,1 1 0 0 0,0 0-1 0 0,0-1 1 0 0,0 1 0 0 0,0 0 0 0 0,1-1 0 0 0,-1 1 0 0 0,1 0 0 0 0,-1-1-1 0 0,1 1 1 0 0,0-1 0 0 0,0 1 0 0 0,2 4 0 0 0,-2-6-16 0 0,0 1-1 0 0,0-1 1 0 0,1 0 0 0 0,-1 0 0 0 0,0 0-1 0 0,0 0 1 0 0,0 0 0 0 0,1 0 0 0 0,-1 0 0 0 0,0-1-1 0 0,1 1 1 0 0,-1 0 0 0 0,1-1 0 0 0,-1 1-1 0 0,1-1 1 0 0,-1 1 0 0 0,1-1 0 0 0,-1 0-1 0 0,1 0 1 0 0,0 0 0 0 0,-1 0 0 0 0,1 0 0 0 0,-1 0-1 0 0,1 0 1 0 0,0 0 0 0 0,1-1 0 0 0,39-4-61 0 0,0 2 0 0 0,0 2 1 0 0,0 2-1 0 0,79 11 1 0 0,17 1-3696 0 0,-86-13-1451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3.2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26 289 4921 0 0,'-3'-2'500'0'0,"1"0"0"0"0,-1-1-1 0 0,1 0 1 0 0,0 1 0 0 0,0-1-1 0 0,0 0 1 0 0,1 0 0 0 0,-1 0 0 0 0,1 0-1 0 0,0-1 1 0 0,-2-5 0 0 0,2 6-340 0 0,1 0 1 0 0,0 1 0 0 0,0-1-1 0 0,0 0 1 0 0,0 1-1 0 0,0-1 1 0 0,1 0 0 0 0,-1 1-1 0 0,1-1 1 0 0,0 1 0 0 0,0-1-1 0 0,2-3 1 0 0,1-2-144 0 0,2 0 0 0 0,-1 1 1 0 0,1 0-1 0 0,0 0 0 0 0,1 0 1 0 0,-1 1-1 0 0,15-10 0 0 0,20-18 68 0 0,-18 14-125 0 0,1 1-1 0 0,40-24 0 0 0,-56 38-18 0 0,-1 1 1 0 0,1 1-1 0 0,0-1 1 0 0,0 1-1 0 0,0 1 1 0 0,1 0-1 0 0,-1 0 1 0 0,1 0-1 0 0,-1 1 1 0 0,1 0-1 0 0,-1 1 1 0 0,1 0-1 0 0,14 2 1 0 0,-19-1 25 0 0,1 0-1 0 0,-1 0 1 0 0,1 0 0 0 0,-1 1 0 0 0,0 0-1 0 0,1 0 1 0 0,-1 0 0 0 0,0 0-1 0 0,0 0 1 0 0,-1 1 0 0 0,1 0 0 0 0,0 0-1 0 0,-1 0 1 0 0,0 0 0 0 0,5 6 0 0 0,-3-2 52 0 0,-1 0 0 0 0,0 0 0 0 0,0 0 0 0 0,-1 1 0 0 0,0-1 0 0 0,0 1 0 0 0,0 0 0 0 0,1 9 1 0 0,-1 7 102 0 0,0-1 0 0 0,-2 0 0 0 0,0 1 0 0 0,-1-1 0 0 0,-5 28 0 0 0,2-30 24 0 0,-1 0 1 0 0,-1-1-1 0 0,-1 1 0 0 0,-1-2 1 0 0,0 1-1 0 0,-2-1 0 0 0,0 0 0 0 0,-1 0 1 0 0,-1-1-1 0 0,0 0 0 0 0,-2-1 1 0 0,0-1-1 0 0,-1 0 0 0 0,0-1 1 0 0,-1 0-1 0 0,-17 12 0 0 0,-8 5 3048 0 0,59-48-2904 0 0,76-65-408 0 0,-46 37-48 0 0,1 3 0 0 0,2 2 0 0 0,58-33 0 0 0,-104 68 93 0 0,1 1-1 0 0,0-1 1 0 0,1 2-1 0 0,-1-1 1 0 0,0 1-1 0 0,1 0 1 0 0,-1 1 0 0 0,1-1-1 0 0,-1 2 1 0 0,1-1-1 0 0,0 1 1 0 0,9 1-1 0 0,-14-1 44 0 0,1 1 0 0 0,-1 0 0 0 0,0 0 0 0 0,1 0 0 0 0,-1 0 1 0 0,0 0-1 0 0,0 1 0 0 0,0 0 0 0 0,0-1 0 0 0,0 1 0 0 0,0 0 0 0 0,-1 0 0 0 0,1 1 0 0 0,-1-1 0 0 0,1 1 0 0 0,-1-1 0 0 0,0 1 0 0 0,0 0 0 0 0,0 0 0 0 0,0-1 0 0 0,0 1 0 0 0,-1 1 0 0 0,0-1 0 0 0,1 0 0 0 0,-1 0 0 0 0,0 0 0 0 0,0 1 0 0 0,-1-1 0 0 0,1 6 0 0 0,1 12 130 0 0,0 1-1 0 0,-2 0 1 0 0,-1 0-1 0 0,0-1 1 0 0,-2 1-1 0 0,0-1 0 0 0,-2 1 1 0 0,0-1-1 0 0,-11 28 1 0 0,4-19 75 0 0,0-1 1 0 0,-3 0 0 0 0,0-1-1 0 0,-1-1 1 0 0,-37 45 0 0 0,53-71-158 0 0,-17 18 227 0 0,17-19-236 0 0,-1 1 0 0 0,1 0 0 0 0,-1-1 0 0 0,1 1 1 0 0,-1 0-1 0 0,0-1 0 0 0,1 1 0 0 0,-1-1 0 0 0,0 1 0 0 0,1-1 0 0 0,-1 1 1 0 0,0-1-1 0 0,0 1 0 0 0,1-1 0 0 0,-1 0 0 0 0,0 0 0 0 0,0 1 1 0 0,0-1-1 0 0,1 0 0 0 0,-1 0 0 0 0,0 0 0 0 0,-1 0 0 0 0,1-1-232 0 0,0 0-1 0 0,1 0 1 0 0,-1 0-1 0 0,1 0 1 0 0,0 0-1 0 0,-1-1 1 0 0,1 1-1 0 0,0 0 0 0 0,0 0 1 0 0,0 0-1 0 0,0-1 1 0 0,0 1-1 0 0,0 0 1 0 0,0 0-1 0 0,0 0 1 0 0,0-1-1 0 0,0 1 1 0 0,1 0-1 0 0,-1 0 1 0 0,1 0-1 0 0,-1 0 0 0 0,1-1 1 0 0,-1 1-1 0 0,1 0 1 0 0,3-4-671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3.6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5401 0 0,'3'25'8124'0'0,"3"1"-5574"0"0,2 10-2414 0 0,-6-31-632 0 0,0 9-125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4.2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 22 5009 0 0,'-23'-21'7118'0'0,"80"27"-3422"0"0,-7-1-3513 0 0,324 11-1055 0 0,-367-15 550 0 0,0-1 0 0 0,-1 1-1 0 0,1 0 1 0 0,0 0 0 0 0,6 3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4.5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55 1 2529 0 0,'-21'0'7187'0'0,"19"2"-6911"0"0,1-1-28 0 0,-1 1 0 0 0,1 0 0 0 0,-1 0 0 0 0,1 0 0 0 0,0 0 0 0 0,0 0 0 0 0,0 0 0 0 0,0 0 0 0 0,0 0 1 0 0,-1 3-1 0 0,-1 7-166 0 0,0 1 0 0 0,-1 23 0 0 0,3-32 95 0 0,1-4-178 0 0,-3 21-337 0 0,1 0 0 0 0,1 0 0 0 0,1 1-1 0 0,0-1 1 0 0,2 0 0 0 0,0 0-1 0 0,11 39 1 0 0,5 14-7885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4.9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299 1 3481 0 0,'-1'0'136'0'0,"-1"0"0"0"0,1 0-1 0 0,-1 1 1 0 0,1-1 0 0 0,-1 1 0 0 0,1-1 0 0 0,-1 1 0 0 0,1-1 0 0 0,-1 1 0 0 0,1 0 0 0 0,0 0-1 0 0,-1 0 1 0 0,1 0 0 0 0,0 0 0 0 0,0 0 0 0 0,0 0 0 0 0,0 0 0 0 0,0 0 0 0 0,0 0 0 0 0,0 1-1 0 0,0-1 1 0 0,0 0 0 0 0,0 1 0 0 0,1-1 0 0 0,-1 1 0 0 0,1-1 0 0 0,-1 1 0 0 0,1-1 0 0 0,-1 1-1 0 0,1-1 1 0 0,0 1 0 0 0,0 2 0 0 0,-2 9-16 0 0,1 0 1 0 0,1-1-1 0 0,1 17 0 0 0,-1-4-24 0 0,4 60-82 0 0,-1 10 29 0 0,-4-85-145 0 0,0 0-1 0 0,0 0 1 0 0,-1 0 0 0 0,0 0 0 0 0,0 0-1 0 0,-8 18 1 0 0,8-26 58 0 0,1 1 0 0 0,-1-1 0 0 0,1 0 0 0 0,-1 1 1 0 0,0-1-1 0 0,0 0 0 0 0,0 0 0 0 0,0 0 0 0 0,0 0 0 0 0,0 0 0 0 0,-1-1 0 0 0,1 1 0 0 0,-1-1 1 0 0,1 1-1 0 0,-1-1 0 0 0,1 0 0 0 0,-1 0 0 0 0,0 0 0 0 0,0 0 0 0 0,-5 0 0 0 0,-5 1 150 0 0,0-1-1 0 0,-1-1 1 0 0,-18-1 0 0 0,-14 0 156 0 0,8 9 673 0 0,-6 0 2285 0 0,73-13-978 0 0,-3 6-2011 0 0,42 8 0 0 0,-42-5-2132 0 0,43 2-1 0 0,26-5-6570 0 0,-80 1 6578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5.3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 13 3777 0 0,'-8'-3'1017'0'0,"13"2"12"0"0,15 4-141 0 0,-12-1-862 0 0,0 0 1 0 0,0 0 0 0 0,1 0-1 0 0,-1-1 1 0 0,0 0 0 0 0,1-1-1 0 0,11-1 1 0 0,59-8-246 0 0,-75 8 215 0 0,14-3-1807 0 0,-1 1-1 0 0,27-1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5.6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 27 4257 0 0,'-14'4'4585'0'0,"55"-1"-3842"0"0,71-14-2750 0 0,-1-8-4073 0 0,-100 16 4750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5.9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37 0 3233 0 0,'0'1'105'0'0,"-1"-1"1"0"0,0 0 0 0 0,0 1 0 0 0,1-1 0 0 0,-1 0-1 0 0,0 1 1 0 0,1-1 0 0 0,-1 1 0 0 0,0-1 0 0 0,1 1-1 0 0,-1 0 1 0 0,1-1 0 0 0,-1 1 0 0 0,1 0 0 0 0,-1-1-1 0 0,1 1 1 0 0,0 0 0 0 0,-1-1 0 0 0,1 1 0 0 0,0 0-1 0 0,-1 0 1 0 0,1-1 0 0 0,0 1 0 0 0,0 0 0 0 0,0 0-1 0 0,0 0 1 0 0,0 0 0 0 0,0-1 0 0 0,0 2 0 0 0,-2 35 612 0 0,1-22-535 0 0,-11 216 1041 0 0,3-46 242 0 0,11-94-681 0 0,0-29 139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6.33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35 1 4297 0 0,'-1'0'175'0'0,"0"0"1"0"0,-1 0 0 0 0,1 0-1 0 0,-1 0 1 0 0,1 0-1 0 0,-1 0 1 0 0,1 1-1 0 0,0-1 1 0 0,-1 1-1 0 0,1-1 1 0 0,0 1-1 0 0,-1 0 1 0 0,1-1 0 0 0,0 1-1 0 0,0 0 1 0 0,0 0-1 0 0,0 0 1 0 0,0 0-1 0 0,-1 0 1 0 0,2 0-1 0 0,-1 0 1 0 0,0 0-1 0 0,0 0 1 0 0,0 0-1 0 0,0 0 1 0 0,1 1 0 0 0,-1-1-1 0 0,1 0 1 0 0,-1 1-1 0 0,1-1 1 0 0,-1 0-1 0 0,1 1 1 0 0,0-1-1 0 0,-1 1 1 0 0,1-1-1 0 0,0 0 1 0 0,0 1-1 0 0,0-1 1 0 0,0 1 0 0 0,1-1-1 0 0,-1 3 1 0 0,2 8 222 0 0,0 0 0 0 0,1 1 1 0 0,8 22-1 0 0,-5-15 243 0 0,-4-8-322 0 0,0-1-1 0 0,-1 1 0 0 0,0 0 0 0 0,-1 0 0 0 0,0 0 1 0 0,-1 0-1 0 0,0 0 0 0 0,-1 0 0 0 0,-4 15 0 0 0,6-26-287 0 0,-1 0-1 0 0,1-1 0 0 0,0 1 0 0 0,0 0 0 0 0,0 0 1 0 0,0 0-1 0 0,0-1 0 0 0,0 1 0 0 0,0 0 1 0 0,0 0-1 0 0,0 0 0 0 0,0-1 0 0 0,1 1 1 0 0,-1 0-1 0 0,0 0 0 0 0,0-1 0 0 0,1 1 0 0 0,-1 0 1 0 0,0 0-1 0 0,1-1 0 0 0,-1 1 0 0 0,1 0 1 0 0,-1-1-1 0 0,1 1 0 0 0,0 0 0 0 0,1 0-6 0 0,-1 0 0 0 0,1 0-1 0 0,0 0 1 0 0,0 0 0 0 0,-1 0 0 0 0,1-1-1 0 0,0 1 1 0 0,0-1 0 0 0,0 1 0 0 0,3-1-1 0 0,7 1-61 0 0,0-1 0 0 0,23-3 0 0 0,-23 2 64 0 0,173-7-2798 0 0,-123 6-1939 0 0,-1 2-3656 0 0,-52 0 6452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9.321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5150.1709"/>
      <inkml:brushProperty name="anchorY" value="-7393.78906"/>
      <inkml:brushProperty name="scaleFactor" value="0.5"/>
    </inkml:brush>
  </inkml:definitions>
  <inkml:trace contextRef="#ctx0" brushRef="#br0">1027 1 3033 0 0,'-2'1'288'0'0,"-2"1"-271"0"0,-1 3 22 0 0,-3 1 145 0 0,-1 3 243 0 0,-2 1 181 0 0,0 1 216 0 0,-2 2-81 0 0,0 1-195 0 0,-1 2-161 0 0,0 0-121 0 0,-1 2 86 0 0,0 0 60 0 0,0 1 19 0 0,-1 1 23 0 0,0 0-160 0 0,-1 1-91 0 0,-1 2-76 0 0,-1 0-50 0 0,-1 1-16 0 0,0 0-30 0 0,-2 1 14 0 0,-1 1 13 0 0,-1 1-33 0 0,1 0 20 0 0,-2 2-34 0 0,0 0-10 0 0,-2 0 11 0 0,0 1-42 0 0,-2 0 30 0 0,-1 0-58 0 0,0 1 45 0 0,0 0-6 0 0,0 1-7 0 0,0 1 22 0 0,1 1-7 0 0,0 0 12 0 0,1 0-2 0 0,0-1 10 0 0,2-1-30 0 0,1-1 18 0 0,1-2 13 0 0,1 0-14 0 0,1-2 14 0 0,1-1-3 0 0,2-1-8 0 0,2-2 11 0 0,2-1 16 0 0,0-1-14 0 0,3-2-32 0 0,1-1-10 0 0,2-1-8 0 0,1-1-76 0 0,2-2-91 0 0,2-1-119 0 0,1 0-125 0 0,1-3-118 0 0,2-1-65 0 0,1-1-71 0 0,40-2-3982 0 0,-24-17 2699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6.7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14 133 3033 0 0,'-1'0'159'0'0,"0"-1"0"0"0,1 1 0 0 0,-1-1 0 0 0,0 1 0 0 0,0-1 0 0 0,0 0 0 0 0,0 0 159 0 0,0 0-159 0 0,0 0 0 0 0,1 1 0 0 0,-1-1 0 0 0,1 0 0 0 0,-1 0 0 0 0,1 0 0 0 0,-1 0 0 0 0,1 0 0 0 0,0 0 0 0 0,-1 0 0 0 0,1 0 0 0 0,0 0 0 0 0,0 0 0 0 0,-1 0 0 0 0,1 0 0 0 0,0 0 0 0 0,0 0 0 0 0,0 0 0 0 0,1-2 0 0 0,0 1 41 0 0,0 0 1 0 0,0 0-1 0 0,0 0 1 0 0,0 0 0 0 0,0 0-1 0 0,1 0 1 0 0,-1 1-1 0 0,1-1 1 0 0,0 0-1 0 0,-1 1 1 0 0,1-1-1 0 0,3-1 1 0 0,5-4 34 0 0,2 0 1 0 0,-1 1 0 0 0,19-7-1 0 0,2 1-267 0 0,0 1-1 0 0,37-8 1 0 0,-60 17 29 0 0,1 0 0 0 0,0 1 0 0 0,0 0 0 0 0,0 1-1 0 0,0 0 1 0 0,0 0 0 0 0,0 1 0 0 0,0 1 0 0 0,0-1 0 0 0,0 2 0 0 0,17 5-1 0 0,-23-6 25 0 0,0 0-1 0 0,0 0 0 0 0,-1 1 0 0 0,1-1 1 0 0,0 1-1 0 0,-1 0 0 0 0,0 0 0 0 0,0 0 1 0 0,0 0-1 0 0,0 0 0 0 0,0 1 0 0 0,-1-1 1 0 0,1 1-1 0 0,-1 0 0 0 0,0 0 0 0 0,0 0 1 0 0,-1 0-1 0 0,1 0 0 0 0,-1 0 0 0 0,0 0 1 0 0,0 1-1 0 0,0-1 0 0 0,0 0 0 0 0,-1 7 1 0 0,0-6 35 0 0,0 0 0 0 0,0 0 0 0 0,0 0 0 0 0,-1 0 1 0 0,0 0-1 0 0,0 0 0 0 0,-1 0 0 0 0,1-1 1 0 0,-1 1-1 0 0,0-1 0 0 0,0 1 0 0 0,-1-1 0 0 0,1 1 1 0 0,-1-1-1 0 0,0 0 0 0 0,0 0 0 0 0,-1-1 1 0 0,1 1-1 0 0,-1-1 0 0 0,1 1 0 0 0,-5 2 0 0 0,-6 1 42 0 0,1-1 1 0 0,-1 0-1 0 0,0-1 0 0 0,-1-1 0 0 0,1 0 0 0 0,-31 4 0 0 0,26-5 2 0 0,-1 1 0 0 0,0 1-1 0 0,-30 12 1 0 0,45-15 32 0 0,0 1 0 0 0,0-1 0 0 0,0 1 0 0 0,0 1 0 0 0,1-1 0 0 0,-1 1 0 0 0,1-1 0 0 0,0 1 0 0 0,0 1 0 0 0,0-1 0 0 0,0 0 0 0 0,1 1 0 0 0,0 0 0 0 0,0 0 0 0 0,0 0 0 0 0,1 0 0 0 0,-3 6 0 0 0,5-9-85 0 0,-1 0 0 0 0,0 0 0 0 0,1 0 0 0 0,-1 0 0 0 0,1 0 0 0 0,0 0 0 0 0,0 0 0 0 0,0 0 0 0 0,0 0 0 0 0,0 1 0 0 0,0-1 0 0 0,0 0 0 0 0,1 0 0 0 0,-1 0 0 0 0,1 0 0 0 0,0 0 0 0 0,-1 0 0 0 0,3 4 0 0 0,-1-3-5 0 0,1 0 0 0 0,-1 0 0 0 0,1 0-1 0 0,0 0 1 0 0,0 0 0 0 0,0 0 0 0 0,0-1 0 0 0,0 1-1 0 0,6 2 1 0 0,7 3 10 0 0,0-1-1 0 0,1 0 1 0 0,28 6 0 0 0,-33-9-13 0 0,12 2-153 0 0,0-1 1 0 0,0 0-1 0 0,0-2 0 0 0,1-1 1 0 0,-1-1-1 0 0,1-1 0 0 0,-1-1 1 0 0,25-5-1 0 0,-42 4-698 0 0,0 0 1 0 0,0-1-1 0 0,0 0 1 0 0,-1 0-1 0 0,1-1 0 0 0,-1 0 1 0 0,0 0-1 0 0,0-1 1 0 0,0 1-1 0 0,-1-1 1 0 0,1 0-1 0 0,-1-1 0 0 0,-1 1 1 0 0,8-12-1 0 0,9-7-2357 0 0,-15 16 1851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7.0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35 1 2513 0 0,'-1'1'179'0'0,"-1"1"1"0"0,1-1 0 0 0,-1 1 0 0 0,1 0-1 0 0,0-1 1 0 0,0 1 0 0 0,0 0 0 0 0,0 0-1 0 0,0 0 1 0 0,0 0 0 0 0,0 0 0 0 0,1 0-1 0 0,-1 0 1 0 0,1 0 0 0 0,-1 0 0 0 0,1 0-1 0 0,0 3 1 0 0,0 44 2295 0 0,0-31-1879 0 0,1 117 1877 0 0,-9 250 1904 0 0,-3-176-4157 0 0,15-180-903 0 0,0-16-1850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7.41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7 4985 0 0,'3'-4'870'0'0,"10"1"66"0"0,-6 6-716 0 0,0-1 0 0 0,0 1 0 0 0,-1 1 0 0 0,0-1 0 0 0,7 6 0 0 0,21 10 1 0 0,37 8-198 0 0,33 14-2687 0 0,-103-40 2484 0 0,0-1 0 0 0,0 1 0 0 0,0-1 0 0 0,0 1 0 0 0,0 0 1 0 0,0-1-1 0 0,0 1 0 0 0,0 0 0 0 0,-1 0 0 0 0,1 0 1 0 0,0-1-1 0 0,0 1 0 0 0,-1 0 0 0 0,1 0 0 0 0,0 0 0 0 0,-1 0 1 0 0,1 0-1 0 0,-1 0 0 0 0,1 1 0 0 0,-1-1 0 0 0,0 0 1 0 0,0 0-1 0 0,1 2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7.7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31 25 5865 0 0,'-28'-6'3637'0'0,"25"3"-3111"0"0,19 2 466 0 0,140 1-1108 0 0,-57-2-299 0 0,65-3-2460 0 0,-54-2-2975 0 0,-99 6 5004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8.12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170 1 1248 0 0,'-6'0'523'0'0,"1"1"1"0"0,0 0-1 0 0,-1 0 0 0 0,1 0 0 0 0,0 0 0 0 0,-1 1 0 0 0,1 0 0 0 0,0 0 0 0 0,0 1 0 0 0,1 0 1 0 0,-1-1-1 0 0,0 1 0 0 0,1 1 0 0 0,0-1 0 0 0,-1 1 0 0 0,2 0 0 0 0,-1-1 0 0 0,0 2 1 0 0,1-1-1 0 0,-6 8 0 0 0,-2 6 218 0 0,1 1 1 0 0,0 0-1 0 0,2 0 0 0 0,-8 23 1 0 0,14-35-666 0 0,-1 0 0 0 0,1 1 0 0 0,1-1-1 0 0,0 1 1 0 0,0-1 0 0 0,0 1 0 0 0,1-1 0 0 0,0 1 0 0 0,0 0 0 0 0,1-1 0 0 0,0 1 0 0 0,0-1 0 0 0,1 1 0 0 0,0-1 0 0 0,0 0 0 0 0,1 0 0 0 0,3 7 0 0 0,-3-8-62 0 0,0-1 1 0 0,0-1-1 0 0,1 1 1 0 0,0 0 0 0 0,0-1-1 0 0,0 0 1 0 0,0 0 0 0 0,1 0-1 0 0,0-1 1 0 0,-1 1-1 0 0,1-1 1 0 0,1 0 0 0 0,-1 0-1 0 0,0-1 1 0 0,1 0-1 0 0,-1 0 1 0 0,1 0 0 0 0,-1 0-1 0 0,1-1 1 0 0,0 0 0 0 0,0 0-1 0 0,8-1 1 0 0,-5 1-64 0 0,0-2 1 0 0,0 1-1 0 0,0-1 1 0 0,0-1-1 0 0,-1 0 1 0 0,1 0 0 0 0,0 0-1 0 0,-1-1 1 0 0,1 0-1 0 0,-1-1 1 0 0,0 0-1 0 0,0-1 1 0 0,-1 1-1 0 0,12-10 1 0 0,-15 11-73 0 0,1-1 0 0 0,-1 0 0 0 0,0-1 0 0 0,0 1 1 0 0,0-1-1 0 0,-1 1 0 0 0,0-1 0 0 0,0 0 0 0 0,0-1 0 0 0,0 1 0 0 0,-1 0 1 0 0,0-1-1 0 0,0 1 0 0 0,0-1 0 0 0,-1 0 0 0 0,0 1 0 0 0,0-1 0 0 0,0 0 1 0 0,-1 0-1 0 0,0 0 0 0 0,0 0 0 0 0,-1 1 0 0 0,0-8 0 0 0,-1 2 9 0 0,-1 0 0 0 0,0 0 0 0 0,0 0 0 0 0,-1 1 0 0 0,0 0-1 0 0,-1 0 1 0 0,0 0 0 0 0,-1 0 0 0 0,0 1 0 0 0,-1 0 0 0 0,1 0-1 0 0,-10-9 1 0 0,10 13 38 0 0,0 0 0 0 0,-1 0 0 0 0,1 0 0 0 0,-1 1 0 0 0,0 0 0 0 0,0 0 0 0 0,-1 1 0 0 0,1 0 0 0 0,-1 0 0 0 0,1 1 0 0 0,-1 0 0 0 0,0 0 0 0 0,0 1 0 0 0,0 0 0 0 0,0 0 0 0 0,0 1 0 0 0,-12 1 0 0 0,-7 3-988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8.5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 0 2320 0 0,'-3'11'1197'0'0,"-1"0"-1"0"0,1-1 1 0 0,1 1-1 0 0,0 0 1 0 0,1 0-1 0 0,-1 15 0 0 0,-1 7-196 0 0,-7 49 196 0 0,4 0 1 0 0,3 0 0 0 0,4 1 0 0 0,23 157-1 0 0,-24-217-2168 0 0,-19-46-3891 0 0,18 18 4632 0 0,0 0 0 0 0,0 0 0 0 0,0-1 1 0 0,1 1-1 0 0,0 0 0 0 0,0 0 0 0 0,0 0 0 0 0,0 0 0 0 0,2-6 0 0 0,14-64-496 0 0,-13 63 639 0 0,12-32 60 0 0,-11 33 354 0 0,0 0 0 0 0,-1 0 0 0 0,0 0 0 0 0,-1 0 1 0 0,2-21 95 0 0,43 57 250 0 0,-34-23-637 0 0,0-1 0 0 0,0 0 0 0 0,0-1 1 0 0,1-1-1 0 0,13-1 0 0 0,18-1-1711 0 0,0 6-3998 0 0,-31 3 3015 0 0,-6-3 1153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09.0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65 0 3937 0 0,'-2'1'295'0'0,"0"0"-1"0"0,0 0 1 0 0,0 0 0 0 0,0 0 0 0 0,0 0-1 0 0,0 0 1 0 0,0 1 0 0 0,1-1 0 0 0,-1 1-1 0 0,1-1 1 0 0,-1 1 0 0 0,1-1 0 0 0,0 1-1 0 0,-1 0 1 0 0,1 0 0 0 0,0 0-1 0 0,0 0 1 0 0,0 0 0 0 0,0 0 0 0 0,1 0-1 0 0,-1 0 1 0 0,1 0 0 0 0,-1 0 0 0 0,1 0-1 0 0,0 0 1 0 0,-1 1 0 0 0,1 1 0 0 0,-1 13 327 0 0,1-1 0 0 0,2 26 0 0 0,-1-26-210 0 0,0 26 357 0 0,-2 0 0 0 0,-2-1 0 0 0,-2 1 0 0 0,-12 47 0 0 0,17-85-717 0 0,-6 29 284 0 0,6-31-310 0 0,-1-1-1 0 0,1 1 1 0 0,0 0 0 0 0,0-1 0 0 0,0 1 0 0 0,0 0-1 0 0,0-1 1 0 0,1 1 0 0 0,-1 0 0 0 0,0-1-1 0 0,1 1 1 0 0,-1-1 0 0 0,1 1 0 0 0,0 0 0 0 0,0 1-1 0 0,1-2-13 0 0,-1-1-1 0 0,0 1 0 0 0,0-1 0 0 0,0 1 1 0 0,0-1-1 0 0,0 0 0 0 0,1 0 0 0 0,-1 1 1 0 0,0-1-1 0 0,0 0 0 0 0,0 0 0 0 0,1 0 1 0 0,-1 0-1 0 0,0 0 0 0 0,0-1 0 0 0,0 1 1 0 0,1 0-1 0 0,1-1 0 0 0,27-9 94 0 0,-22 7-97 0 0,12-3-101 0 0,1 1-1 0 0,-1 1 1 0 0,1 1 0 0 0,0 1-1 0 0,0 1 1 0 0,0 0-1 0 0,32 5 1 0 0,147 32-3448 0 0,-120-19 1496 0 0,-38-8-974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0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3585 0 0,'-25'2'6704'0'0,"23"-1"-6394"0"0,2 1-160 0 0,0-1 0 0 0,-1 1 1 0 0,1-1-1 0 0,0 1 0 0 0,0 0 0 0 0,0-1 0 0 0,1 1 1 0 0,-1-1-1 0 0,0 1 0 0 0,1-1 0 0 0,-1 1 0 0 0,0 0 1 0 0,1-1-1 0 0,1 3 0 0 0,47 182 2826 0 0,-33-115-2446 0 0,27 75 0 0 0,-41-140-542 0 0,14 30 100 0 0,-15-34-113 0 0,0 0 1 0 0,-1-1-1 0 0,2 1 1 0 0,-1 0-1 0 0,0-1 1 0 0,0 1-1 0 0,0-1 1 0 0,1 1-1 0 0,-1-1 1 0 0,1 0-1 0 0,-1 1 1 0 0,1-1-1 0 0,-1 0 1 0 0,1 0-1 0 0,3 1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0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 1704 0 0,'12'-9'9588'0'0,"-3"34"-9016"0"0,-2 0 1 0 0,0 0-1 0 0,5 50 1 0 0,3 12-21 0 0,-9-58-317 0 0,2-1 0 0 0,1 0 0 0 0,1-1-1 0 0,1 1 1 0 0,17 28 0 0 0,-23-48-122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7.7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 15 2016 0 0,'-35'-14'10699'0'0,"31"20"-9923"0"0,0 0 0 0 0,0 0 0 0 0,-1-1 0 0 0,-7 8 1 0 0,2 1-606 0 0,0-1 1 0 0,1 2 0 0 0,1 0 0 0 0,0 0 0 0 0,1 0 0 0 0,1 1 0 0 0,-8 30 0 0 0,5-17-91 0 0,2 0 0 0 0,1 1 1 0 0,1 0-1 0 0,-1 43 0 0 0,6-61-85 0 0,0 1-1 0 0,1 0 0 0 0,1 0 0 0 0,-1 0 0 0 0,2-1 0 0 0,0 1 0 0 0,1-1 0 0 0,0 0 1 0 0,0 0-1 0 0,1 0 0 0 0,1 0 0 0 0,0-1 0 0 0,8 11 0 0 0,-11-18 5 0 0,0-1 0 0 0,0 1-1 0 0,0 0 1 0 0,1-1-1 0 0,-1 0 1 0 0,1 0 0 0 0,0 0-1 0 0,0 0 1 0 0,0-1 0 0 0,0 1-1 0 0,1-1 1 0 0,-1 0 0 0 0,1 0-1 0 0,-1-1 1 0 0,1 1 0 0 0,0-1-1 0 0,-1 0 1 0 0,1 0 0 0 0,0-1-1 0 0,0 1 1 0 0,0-1 0 0 0,-1 0-1 0 0,1 0 1 0 0,0-1-1 0 0,0 0 1 0 0,0 0 0 0 0,-1 0-1 0 0,10-3 1 0 0,-7 1 20 0 0,1 0 1 0 0,-1-1-1 0 0,0 0 0 0 0,-1 0 0 0 0,1 0 1 0 0,-1-1-1 0 0,0 0 0 0 0,0-1 1 0 0,0 1-1 0 0,-1-1 0 0 0,0 0 0 0 0,0 0 1 0 0,0 0-1 0 0,-1-1 0 0 0,0 0 0 0 0,0 0 1 0 0,3-8-1 0 0,0-6-36 0 0,-1-1 0 0 0,0 0-1 0 0,-2 0 1 0 0,0 0 0 0 0,-2-1 0 0 0,0 1 0 0 0,-2-27-1 0 0,-1 32-35 0 0,0 1-1 0 0,-2-1 0 0 0,1 1 0 0 0,-2 0 1 0 0,0 0-1 0 0,-1 0 0 0 0,-1 1 1 0 0,0-1-1 0 0,-1 1 0 0 0,-14-22 1 0 0,18 32 14 0 0,-1 1 1 0 0,0-1 0 0 0,0 0 0 0 0,0 1 0 0 0,-1 0 0 0 0,0 0 0 0 0,0 0 0 0 0,0 0-1 0 0,0 1 1 0 0,0 0 0 0 0,-1 0 0 0 0,0 1 0 0 0,1-1 0 0 0,-10-2 0 0 0,12 5-143 0 0,0-1 1 0 0,1 1-1 0 0,-1 0 1 0 0,0 0-1 0 0,0 0 1 0 0,0 0-1 0 0,1 0 1 0 0,-1 0-1 0 0,0 1 1 0 0,1 0-1 0 0,-1-1 1 0 0,0 1-1 0 0,1 0 1 0 0,-4 2-1 0 0,3-1-386 0 0,0 0 1 0 0,1 0-1 0 0,-20 26-5658 0 0,19-20 5659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9.660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3167.64551"/>
      <inkml:brushProperty name="anchorY" value="-7631.77979"/>
      <inkml:brushProperty name="scaleFactor" value="0.5"/>
    </inkml:brush>
  </inkml:definitions>
  <inkml:trace contextRef="#ctx0" brushRef="#br0">788 1 2248 0 0,'0'0'0'0'0,"-2"2"72"0"0,-4 3-102 0 0,-3 3 38 0 0,-3 2-8 0 0,-2 4 55 0 0,-2 1 97 0 0,1 3 78 0 0,-1 1 34 0 0,0 1-17 0 0,-1 1-54 0 0,0 1 26 0 0,1 0 35 0 0,-1 1 71 0 0,1 1 30 0 0,0-1-67 0 0,-1 1-59 0 0,0 1-88 0 0,-1 0-57 0 0,0 2 45 0 0,0 0 43 0 0,0 2 52 0 0,0 1 37 0 0,0 1-13 0 0,-1 0-56 0 0,0 0-85 0 0,-2 0 10 0 0,1-1-96 0 0,1 0 5 0 0,0-1-8 0 0,0 1-20 0 0,0-2 14 0 0,1 1-15 0 0,-2-2 4 0 0,0 1 18 0 0,-1-2-6 0 0,1 1 31 0 0,0-2 2 0 0,0 0 1 0 0,1-2 29 0 0,1-2-18 0 0,1 0 8 0 0,2-3-30 0 0,1-1 36 0 0,2-1-50 0 0,1-2 25 0 0,1-1-8 0 0,2-2-27 0 0,0-1-39 0 0,2-2-65 0 0,1-2-88 0 0,1-1-150 0 0,53-62-6419 0 0,-39 47 6813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8.1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4505 0 0,'-4'5'607'0'0,"1"0"1"0"0,-1 0-1 0 0,1 0 1 0 0,0 1-1 0 0,0-1 1 0 0,0 1-1 0 0,1 0 1 0 0,0 0-1 0 0,0 0 1 0 0,0 0-1 0 0,0 9 1 0 0,-7 75 1355 0 0,8-67-1611 0 0,3 351 166 0 0,0-351-523 0 0,0-1-1 0 0,2 1 1 0 0,1-1-1 0 0,15 43 0 0 0,-26-131-6328 0 0,3 24 2641 0 0,1 8 1851 0 0,4-52 1 0 0,-1 63 1031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8.4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41 1224 0 0,'26'-22'6781'0'0,"-24"23"-6535"0"0,2 0-279 0 0,4 1 64 0 0,0 0 1 0 0,0-1-1 0 0,0 1 1 0 0,0-2-1 0 0,1 1 1 0 0,-1-1 0 0 0,16-2-1 0 0,-5-2-809 0 0,0-1-1 0 0,21-7 1 0 0,-10 7-3163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8.8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3785 0 0,'-15'4'5963'0'0,"15"-3"-5806"0"0,-6 25 1945 0 0,9 32-890 0 0,0-36-936 0 0,2 14 472 0 0,1 0-1 0 0,2-1 1 0 0,1-1 0 0 0,16 39-1 0 0,-23-70-674 0 0,-1 0-1 0 0,0-1 1 0 0,1 1-1 0 0,0-1 1 0 0,0 1 0 0 0,0-1-1 0 0,0 0 1 0 0,0 0-1 0 0,0 0 1 0 0,0 0 0 0 0,1 0-1 0 0,-1 0 1 0 0,1-1-1 0 0,0 1 1 0 0,-1-1-1 0 0,1 0 1 0 0,0 0 0 0 0,0 0-1 0 0,0 0 1 0 0,-1 0-1 0 0,1 0 1 0 0,0-1 0 0 0,0 0-1 0 0,0 1 1 0 0,0-1-1 0 0,0 0 1 0 0,6-1 0 0 0,7-1-52 0 0,0-1 0 0 0,-1 0 0 0 0,1-2 0 0 0,17-6 0 0 0,-4 2-21 0 0,16-6-208 0 0,11-3-2790 0 0,-19 10-4980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9.1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79 4441 0 0,'-6'0'476'0'0,"-15"0"3691"0"0,36-2-939 0 0,128-2-1114 0 0,25-1-1192 0 0,-149 3-962 0 0,-1-1-1 0 0,0-1 1 0 0,0 0-1 0 0,0-2 1 0 0,-1 0-1 0 0,31-14 1 0 0,-35 11-517 0 0,11-5-1636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9.5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44 7850 0 0,'-47'-3'6640'0'0,"60"1"-5822"0"0,0 0 1 0 0,23-7-1 0 0,-5 1-315 0 0,-9 4-187 0 0,-5-1-186 0 0,-1 2 0 0 0,1 0 0 0 0,0 1 1 0 0,0 0-1 0 0,19 2 0 0 0,-32 0-120 0 0,-1 0 0 0 0,1 1 1 0 0,0 0-1 0 0,0 0 0 0 0,0 0 0 0 0,0 0 1 0 0,-1 0-1 0 0,1 1 0 0 0,-1 0 1 0 0,1 0-1 0 0,-1 0 0 0 0,0 0 1 0 0,1 0-1 0 0,-1 0 0 0 0,0 1 1 0 0,-1 0-1 0 0,1 0 0 0 0,0-1 1 0 0,-1 2-1 0 0,1-1 0 0 0,-1 0 0 0 0,0 0 1 0 0,0 1-1 0 0,-1-1 0 0 0,1 1 1 0 0,-1-1-1 0 0,3 8 0 0 0,2 18 56 0 0,-1 0 0 0 0,-2 0 0 0 0,-1 0 0 0 0,-1 0 0 0 0,-3 40 0 0 0,0 1-136 0 0,-3-46-1653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39.8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1 7066 0 0,'-8'-1'264'0'0,"3"1"194"0"0,1 0 0 0 0,-1 0 0 0 0,0 0 0 0 0,1 1 0 0 0,-1 0 0 0 0,-8 2 0 0 0,12-3-383 0 0,0 1-1 0 0,0-1 1 0 0,1 1-1 0 0,-1-1 1 0 0,0 1-1 0 0,0 0 1 0 0,1-1-1 0 0,-1 1 1 0 0,0 0-1 0 0,1 0 1 0 0,-1 0-1 0 0,1-1 1 0 0,-1 1-1 0 0,1 0 1 0 0,-1 0-1 0 0,1 0 1 0 0,-1 0-1 0 0,1 0 1 0 0,0 0-1 0 0,0 0 1 0 0,-1 0-1 0 0,1 0 1 0 0,0 0-1 0 0,0 0 1 0 0,0 0-1 0 0,0 0 1 0 0,0 0-1 0 0,0 0 1 0 0,0 0-1 0 0,1 0 1 0 0,-1 0-1 0 0,0 0 1 0 0,1 0-1 0 0,-1 0 1 0 0,0-1-1 0 0,1 1 1 0 0,-1 0-1 0 0,2 2 1 0 0,3 7-60 0 0,1 0 1 0 0,0-1-1 0 0,0 1 1 0 0,1-1 0 0 0,1-1-1 0 0,-1 1 1 0 0,16 12-1 0 0,-11-11-212 0 0,-2 1-1 0 0,1 0 1 0 0,13 21-1 0 0,-11-12-1319 0 0,19 37-7471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0.4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55 3025 0 0,'-36'-3'2355'0'0,"28"1"-1456"0"0,0 1 1 0 0,0 1 0 0 0,-1 0 0 0 0,1 0 0 0 0,-13 2-1 0 0,112-18 1877 0 0,7-2-2943 0 0,-83 14 161 0 0,0 0 0 0 0,1 1 1 0 0,-1 1-1 0 0,1 0 0 0 0,0 1 0 0 0,-1 1 0 0 0,1 0 1 0 0,17 3-1 0 0,-32-3 12 0 0,-1 0 0 0 0,0 0 0 0 0,1 0 0 0 0,-1 0 0 0 0,0 0 0 0 0,1 1 0 0 0,-1-1 0 0 0,0 0-1 0 0,0 0 1 0 0,1 0 0 0 0,-1 0 0 0 0,0 1 0 0 0,1-1 0 0 0,-1 0 0 0 0,0 0 0 0 0,0 1 0 0 0,0-1 0 0 0,1 0 0 0 0,-1 0 0 0 0,0 1 0 0 0,0-1 0 0 0,0 0 0 0 0,0 1 0 0 0,1-1 0 0 0,-1 0 0 0 0,0 1 0 0 0,0-1 0 0 0,0 0 0 0 0,0 1 0 0 0,0-1 0 0 0,0 0-1 0 0,0 1 1 0 0,0-1 0 0 0,0 0 0 0 0,0 1 0 0 0,0-1 0 0 0,0 0 0 0 0,0 1 0 0 0,0-1 0 0 0,0 0 0 0 0,0 1 0 0 0,-1-1 0 0 0,1 0 0 0 0,0 1 0 0 0,0-1 0 0 0,0 0 0 0 0,0 0 0 0 0,-1 1 0 0 0,1-1 0 0 0,0 0 0 0 0,0 0 0 0 0,-1 1 0 0 0,1-1 0 0 0,0 0-1 0 0,0 0 1 0 0,-1 0 0 0 0,1 1 0 0 0,-1-1 0 0 0,-21 19 482 0 0,15-14-476 0 0,-5 8 288 0 0,1 1 1 0 0,1 0 0 0 0,0 0-1 0 0,0 1 1 0 0,2 1 0 0 0,0-1-1 0 0,0 1 1 0 0,-8 29 0 0 0,9-23-132 0 0,2 1 0 0 0,0 0 0 0 0,1 0 0 0 0,2 0 0 0 0,0 0 0 0 0,2 26 0 0 0,0-42-158 0 0,1 0 0 0 0,0 0 0 0 0,0 0 0 0 0,0 0 1 0 0,1-1-1 0 0,0 1 0 0 0,0 0 0 0 0,6 11 0 0 0,-6-15 0 0 0,0-1-1 0 0,0 1 0 0 0,0 0 0 0 0,0-1 0 0 0,1 0 1 0 0,-1 1-1 0 0,0-1 0 0 0,1 0 0 0 0,0 0 0 0 0,0 0 0 0 0,-1 0 1 0 0,1-1-1 0 0,0 1 0 0 0,0-1 0 0 0,0 0 0 0 0,1 0 1 0 0,-1 0-1 0 0,0 0 0 0 0,0 0 0 0 0,5 0 0 0 0,5-1 18 0 0,-1 0-1 0 0,1-1 1 0 0,-1 0-1 0 0,0-1 1 0 0,1-1 0 0 0,-1 0-1 0 0,0 0 1 0 0,-1-1-1 0 0,1 0 1 0 0,-1-1-1 0 0,1-1 1 0 0,-1 0 0 0 0,-1 0-1 0 0,1-1 1 0 0,-1 0-1 0 0,-1-1 1 0 0,1 0-1 0 0,-1-1 1 0 0,15-18-1 0 0,-18 20-38 0 0,-1-1-1 0 0,1 0 0 0 0,-2 0 0 0 0,1 0 0 0 0,-1-1 0 0 0,0 1 0 0 0,0-1 0 0 0,-1 0 0 0 0,-1 0 1 0 0,0-1-1 0 0,3-16 0 0 0,-5 19-54 0 0,0-1 1 0 0,0 0 0 0 0,-1 1-1 0 0,0-1 1 0 0,0 1 0 0 0,-1-1-1 0 0,0 1 1 0 0,0-1-1 0 0,-1 1 1 0 0,0 0 0 0 0,0 0-1 0 0,-1 0 1 0 0,0 0 0 0 0,0 1-1 0 0,-10-12 1 0 0,7 9-57 0 0,-1 1 1 0 0,-1 0-1 0 0,1 0 0 0 0,-1 1 1 0 0,-1 0-1 0 0,0 0 0 0 0,-12-6 1 0 0,-8-1-710 0 0,-39-13 1 0 0,50 21 310 0 0,6 1 694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0.9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0 4681 0 0,'-18'32'5081'0'0,"15"-24"-4599"0"0,0 0 0 0 0,0-1 0 0 0,1 1 0 0 0,-2 13 0 0 0,-3 54 219 0 0,3 1 1 0 0,3-1-1 0 0,10 80 1 0 0,-1 3-562 0 0,0-63 50 0 0,-4-70-65 0 0,-2 0 0 0 0,0 1 0 0 0,-2-1 0 0 0,-4 38 0 0 0,4-63-133 0 0,0 0 0 0 0,0 1 0 0 0,0-1 0 0 0,0 0 0 0 0,0 0 0 0 0,1 0 0 0 0,-1 0 0 0 0,0 0 0 0 0,0 0 0 0 0,0 1 0 0 0,0-1 0 0 0,0 0 0 0 0,0 0 0 0 0,0 0 0 0 0,0 0 0 0 0,0 0 0 0 0,0 0 0 0 0,-1 0 0 0 0,1 1 0 0 0,0-1 0 0 0,0 0 0 0 0,0 0 0 0 0,0 0 0 0 0,0 0 0 0 0,0 0 0 0 0,0 0 0 0 0,0 0 0 0 0,0 1 0 0 0,0-1 0 0 0,0 0 0 0 0,0 0 0 0 0,0 0 0 0 0,-1 0 1 0 0,1 0-1 0 0,0 0 0 0 0,0 0 0 0 0,0 0 0 0 0,0 0 0 0 0,0 0 0 0 0,0 0 0 0 0,0 0 0 0 0,-1 1 0 0 0,1-1 0 0 0,0 0 0 0 0,0 0 0 0 0,0 0 0 0 0,0 0 0 0 0,0 0 0 0 0,0 0 0 0 0,-1 0 0 0 0,1 0 0 0 0,0 0 0 0 0,0 0 0 0 0,0-1 0 0 0,0 1 0 0 0,0 0 0 0 0,-5-9-828 0 0,-2-13-702 0 0,-4-165-4645 0 0,10 137 5655 0 0,11-86-1 0 0,-10 135 649 0 0,0 0 0 0 0,0-1 0 0 0,1 1 0 0 0,-1 0 0 0 0,0-1 0 0 0,1 1 0 0 0,-1 0 0 0 0,0 0 0 0 0,1-1 0 0 0,0 1 0 0 0,-1 0 0 0 0,1 0 0 0 0,0 0 0 0 0,-1 0 0 0 0,1 0 0 0 0,0 0 0 0 0,0 0 1 0 0,0 0-1 0 0,0 0 0 0 0,0 0 0 0 0,0 0 0 0 0,0 1 0 0 0,0-1 0 0 0,1 0 0 0 0,-1 1 0 0 0,0-1 0 0 0,0 1 0 0 0,0-1 0 0 0,1 1 0 0 0,-1 0 0 0 0,0-1 0 0 0,1 1 0 0 0,-1 0 0 0 0,0 0 0 0 0,1 0 0 0 0,1 0 0 0 0,5 1 480 0 0,1 1-1 0 0,-1 0 0 0 0,0 0 1 0 0,17 6-1 0 0,6 3-135 0 0,-20-10-595 0 0,0 0 0 0 0,-1 0 1 0 0,1-1-1 0 0,0 0 0 0 0,0-1 1 0 0,15-3-1 0 0,3 0-3535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1.3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51 0 2609 0 0,'-4'5'690'0'0,"1"0"0"0"0,0-1 0 0 0,-1 2 1 0 0,2-1-1 0 0,-1 0 0 0 0,1 0 0 0 0,0 1 1 0 0,0-1-1 0 0,0 1 0 0 0,1 0 1 0 0,-2 10-1 0 0,-3 72 2326 0 0,6-69-2445 0 0,-7 114 1230 0 0,1 144-1224 0 0,6-273-682 0 0,3 32 191 0 0,-3-34-210 0 0,1-1-1 0 0,-1 1 1 0 0,0-1 0 0 0,0 0-1 0 0,1 0 1 0 0,-1 1 0 0 0,1-1-1 0 0,-1 0 1 0 0,1 0 0 0 0,0 1 0 0 0,-1-1-1 0 0,1 0 1 0 0,0 0 0 0 0,0 0-1 0 0,0 0 1 0 0,0 0 0 0 0,0 0-1 0 0,0 0 1 0 0,0 0 0 0 0,0-1 0 0 0,0 1-1 0 0,2 1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35 6145 0 0,'7'-7'4835'0'0,"11"-1"-3176"0"0,36-1-564 0 0,-40 6-1006 0 0,1 0 0 0 0,-1 1-1 0 0,0 0 1 0 0,1 2 0 0 0,22 0 0 0 0,-33 1-84 0 0,1 0 1 0 0,-1 0-1 0 0,1 1 1 0 0,-1-1-1 0 0,0 1 1 0 0,1 0-1 0 0,-1 0 1 0 0,0 0-1 0 0,0 0 1 0 0,0 1-1 0 0,-1 0 0 0 0,1 0 1 0 0,-1 0-1 0 0,1 0 1 0 0,-1 0-1 0 0,0 1 1 0 0,0-1-1 0 0,-1 1 1 0 0,1 0-1 0 0,-1 0 1 0 0,0 0-1 0 0,3 5 0 0 0,0 5 64 0 0,1 0 0 0 0,-2 0 0 0 0,0 0 0 0 0,-1 1 0 0 0,0 0-1 0 0,1 17 1 0 0,-3 95 671 0 0,-1-44-363 0 0,3 129 1512 0 0,-4-214-1882 0 0,1 1-1 0 0,-1-1 1 0 0,0 1 0 0 0,0-1-1 0 0,0 0 1 0 0,0 1 0 0 0,0 0-1 0 0,0-1 1 0 0,0 1 0 0 0,-1 0-1 0 0,1-1 1 0 0,0 1 0 0 0,-1 0-1 0 0,1 0 1 0 0,-1 0 0 0 0,-2-1-1 0 0,-28-14-719 0 0,25 15 638 0 0,0 0 1 0 0,0 0-1 0 0,0 0 1 0 0,0 1-1 0 0,0 0 1 0 0,0 0-1 0 0,0 1 0 0 0,-10 2 1 0 0,-58 18 64 0 0,23-6 25 0 0,31-9-77 0 0,17-4-55 0 0,0-1 1 0 0,-1 1-1 0 0,1-1 1 0 0,0 0-1 0 0,-1 0 1 0 0,0 0-1 0 0,1-1 1 0 0,-1 0-1 0 0,1 0 0 0 0,-9-1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45:29.928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1422.61719"/>
      <inkml:brushProperty name="anchorY" value="-7622.87842"/>
      <inkml:brushProperty name="scaleFactor" value="0.5"/>
    </inkml:brush>
  </inkml:definitions>
  <inkml:trace contextRef="#ctx0" brushRef="#br0">422 1 2401 0 0,'0'0'0'0'0,"-1"0"72"0"0,-1 0-84 0 0,0 0 5 0 0,-1 1 31 0 0,-1 1 71 0 0,0 0 83 0 0,0 2 68 0 0,0 1 27 0 0,0 1-26 0 0,-2 1-34 0 0,0 3 47 0 0,-1 1 104 0 0,-1 2 111 0 0,-2 3 42 0 0,-1 2-72 0 0,-1 1-83 0 0,-1 3-108 0 0,-2 2-54 0 0,0 1 30 0 0,-2 0 20 0 0,-1 1 30 0 0,0-1-33 0 0,0 0-15 0 0,0 0-43 0 0,0 0-37 0 0,1-1-31 0 0,0 0-14 0 0,1-1-28 0 0,0 0-14 0 0,1-1-17 0 0,0-1 12 0 0,2 0-42 0 0,0-2 20 0 0,1-1 2 0 0,1-1-38 0 0,1-1 11 0 0,1-1-52 0 0,1-1-238 0 0,2-2-290 0 0,0-1-420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2.1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48 5281 0 0,'-13'-6'2324'0'0,"13"-1"-1181"0"0,1 6-1043 0 0,0 0 1 0 0,1 0 0 0 0,-1 0 0 0 0,0 1 0 0 0,1-1 0 0 0,-1 0 0 0 0,1 1-1 0 0,-1-1 1 0 0,1 1 0 0 0,-1-1 0 0 0,1 1 0 0 0,0 0 0 0 0,2 0 0 0 0,76-10 554 0 0,-40 4-650 0 0,50 0 1 0 0,-69 6-377 0 0,30-1 328 0 0,-17-3-6947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2.4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63 5153 0 0,'-13'9'3095'0'0,"12"-8"-2940"0"0,1-1-1 0 0,0 1 1 0 0,-1 0 0 0 0,1 0 0 0 0,0-1-1 0 0,0 1 1 0 0,-1 0 0 0 0,1 1 0 0 0,1-1-53 0 0,-1 0-1 0 0,1 0 1 0 0,0 0 0 0 0,0 0 0 0 0,-1 0 0 0 0,1 0 0 0 0,0 0 0 0 0,0-1 0 0 0,0 1-1 0 0,0 0 1 0 0,0-1 0 0 0,0 1 0 0 0,0 0 0 0 0,0-1 0 0 0,0 1 0 0 0,2-1 0 0 0,8 4 8 0 0,-1-1 1 0 0,0-1 0 0 0,14 2 0 0 0,-8-3-155 0 0,0 0-1 0 0,0-2 1 0 0,0 0-1 0 0,0 0 1 0 0,-1-2 0 0 0,1 0-1 0 0,0-1 1 0 0,19-7 0 0 0,-13 2-1339 0 0,32-17 1 0 0,15-17-5619 0 0,-62 38 5654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2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87 0 4785 0 0,'-22'38'4995'0'0,"16"-24"-4176"0"0,0 0 0 0 0,1 0 0 0 0,1 0 0 0 0,-4 25 0 0 0,-4 41 514 0 0,3 2 0 0 0,1 96 0 0 0,5-73-1251 0 0,0 0-3440 0 0,3-98 3623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3.1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124 0 6657 0 0,'-7'4'723'0'0,"0"1"0"0"0,0-1 0 0 0,0 1 0 0 0,0 0 0 0 0,1 1 0 0 0,0 0 0 0 0,0 0 0 0 0,-6 7 0 0 0,9-8-596 0 0,1-1 1 0 0,-1 1-1 0 0,1-1 1 0 0,0 1-1 0 0,0 0 1 0 0,1 0-1 0 0,0 0 1 0 0,-1 0-1 0 0,2 0 1 0 0,-1 0-1 0 0,0 0 1 0 0,1 1 0 0 0,0-1-1 0 0,1 7 1 0 0,0 17 38 0 0,-1 0 0 0 0,-1 0 0 0 0,-2 0 0 0 0,-1 0 0 0 0,-1 0 0 0 0,-14 43 0 0 0,17-68-71 0 0,1 0-1 0 0,-1 0 0 0 0,1 1 0 0 0,0-1 0 0 0,1 0 0 0 0,-1 1 0 0 0,1-1 0 0 0,0 0 0 0 0,0 1 0 0 0,0-1 0 0 0,1 1 0 0 0,0-1 0 0 0,-1 0 0 0 0,2 1 1 0 0,-1-1-1 0 0,0 0 0 0 0,1 0 0 0 0,0 0 0 0 0,0 0 0 0 0,0 0 0 0 0,0 0 0 0 0,1-1 0 0 0,-1 1 0 0 0,1-1 0 0 0,0 1 0 0 0,0-1 0 0 0,0 0 0 0 0,0 0 0 0 0,1 0 1 0 0,0-1-1 0 0,-1 1 0 0 0,1-1 0 0 0,0 0 0 0 0,0 0 0 0 0,0 0 0 0 0,0-1 0 0 0,0 1 0 0 0,0-1 0 0 0,1 0 0 0 0,3 0 0 0 0,18 4-137 0 0,0-2 0 0 0,-1-2 0 0 0,1 0 0 0 0,0-1-1 0 0,35-6 1 0 0,-5 2-527 0 0,-46 3-556 0 0,-1 0-1 0 0,1-1 1 0 0,15-5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3.5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303 0 4353 0 0,'-5'2'504'0'0,"0"0"1"0"0,0 0 0 0 0,0 0-1 0 0,1 1 1 0 0,-1 0-1 0 0,1 0 1 0 0,-1 0-1 0 0,1 0 1 0 0,0 1-1 0 0,0-1 1 0 0,0 1 0 0 0,-5 7-1 0 0,-4 8-437 0 0,-20 34-1 0 0,6-11 145 0 0,6-11-205 0 0,0 1 0 0 0,2 1 0 0 0,1 1 1 0 0,2 0-1 0 0,-15 47 0 0 0,22-53-58 0 0,-1 5 229 0 0,-7 33 0 0 0,16-56-424 0 0,-1-1-1 0 0,1 0 1 0 0,1 1 0 0 0,-1-1-1 0 0,2 0 1 0 0,-1 1-1 0 0,1-1 1 0 0,4 16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3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4361 0 0,'1'11'440'0'0,"1"0"-1"0"0,1 1 1 0 0,0-1 0 0 0,0-1 0 0 0,1 1 0 0 0,0 0-1 0 0,1-1 1 0 0,7 11 0 0 0,9 24 566 0 0,42 96 652 0 0,-54-124-2056 0 0,2 0 0 0 0,0 0 0 0 0,0-1 0 0 0,2 0 0 0 0,24 23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4.2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46 4969 0 0,'-5'2'4487'0'0,"22"3"-2824"0"0,27 4-763 0 0,7-10-758 0 0,0-2 1 0 0,0-2 0 0 0,72-17-1 0 0,-16 3-582 0 0,-79 13-681 0 0,-17 1-1266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1 3689 0 0,'-4'11'2146'0'0,"1"-1"0"0"0,0 1 1 0 0,-2 18-1 0 0,0 68 1017 0 0,4-49-1820 0 0,-10 150 853 0 0,-6 251-1554 0 0,17-439-672 0 0,3 72 4 0 0,-2-73-82 0 0,0 0 1 0 0,0 0-1 0 0,1-1 1 0 0,1 1-1 0 0,-1-1 1 0 0,8 17-1 0 0,-9-25 71 0 0,-1 1 0 0 0,0-1 0 0 0,0 0-1 0 0,0 1 1 0 0,0-1 0 0 0,0 0 0 0 0,0 1 0 0 0,1-1-1 0 0,-1 0 1 0 0,0 1 0 0 0,0-1 0 0 0,0 0-1 0 0,1 1 1 0 0,-1-1 0 0 0,0 0 0 0 0,1 0 0 0 0,-1 0-1 0 0,0 1 1 0 0,0-1 0 0 0,1 0 0 0 0,-1 0 0 0 0,0 0-1 0 0,1 1 1 0 0,-1-1 0 0 0,1 0 0 0 0,-1 0-1 0 0,0 0 1 0 0,1 0 0 0 0,-1 0 0 0 0,0 0 0 0 0,1 0-1 0 0,-1 0 1 0 0,0 0 0 0 0,1 0 0 0 0,-1 0-1 0 0,1 0 1 0 0,-1 0 0 0 0,0 0 0 0 0,1 0 0 0 0,-1-1-1 0 0,11-14-2163 0 0,-1-25-5795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4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 6809 0 0,'13'0'2800'0'0,"55"2"-747"0"0,-18 3-1831 0 0,58-2-1 0 0,-34-2-407 0 0,-1-2-1768 0 0,-61 0 223 0 0,-1-1 0 0 0,0 0 1 0 0,0-1-1 0 0,16-5 0 0 0,-20 5 468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30T08:55:45.3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0 3801 0 0,'-8'2'1345'0'0,"0"1"1"0"0,1 0 0 0 0,-1 0-1 0 0,1 1 1 0 0,-13 8 0 0 0,17-10-1114 0 0,1 0 1 0 0,-1 1 0 0 0,1 0 0 0 0,0-1-1 0 0,0 1 1 0 0,0 0 0 0 0,0 0 0 0 0,0 0-1 0 0,1 0 1 0 0,-1 0 0 0 0,1 1 0 0 0,0-1-1 0 0,0 0 1 0 0,0 1 0 0 0,0-1 0 0 0,0 5-1 0 0,-1 9-59 0 0,1 1-1 0 0,1-1 1 0 0,1 0-1 0 0,0 0 1 0 0,2 0-1 0 0,0 0 0 0 0,7 24 1 0 0,-6-28-103 0 0,0 0 0 0 0,1 0 0 0 0,0-1 0 0 0,1 1-1 0 0,1-2 1 0 0,0 1 0 0 0,0-1 0 0 0,1 0 0 0 0,1 0 0 0 0,9 9 0 0 0,-12-16-30 0 0,-1 0-1 0 0,1 0 1 0 0,0 0 0 0 0,0-1 0 0 0,0 0-1 0 0,0 0 1 0 0,0-1 0 0 0,1 1 0 0 0,-1-2 0 0 0,1 1-1 0 0,0-1 1 0 0,-1 0 0 0 0,1 0 0 0 0,0 0-1 0 0,0-1 1 0 0,11-1 0 0 0,11-3-13 0 0,-1 0-1 0 0,49-16 1 0 0,-17 5-40 0 0,-9 2 6 0 0,-22 6-1678 0 0,40-6 0 0 0</inkml:trace>
  <inkml:trace contextRef="#ctx0" brushRef="#br0" timeOffset="1">279 403 4561 0 0,'-4'4'542'0'0,"1"0"0"0"0,-1 0 0 0 0,1 0 0 0 0,0 0-1 0 0,0 0 1 0 0,0 1 0 0 0,1-1 0 0 0,-1 1 0 0 0,1 0 0 0 0,0 0 0 0 0,1-1 0 0 0,-1 2-1 0 0,1-1 1 0 0,-1 5 0 0 0,-2 14 717 0 0,-1 39 1 0 0,5-56-1131 0 0,-2 27-264 0 0,-5 67 547 0 0,5-89-1262 0 0,-1 0 0 0 0,0 0 0 0 0,-5 15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2021-05-30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2021-05-30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2021-05-30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2021-05-30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.png"/><Relationship Id="rId21" Type="http://schemas.openxmlformats.org/officeDocument/2006/relationships/image" Target="../media/image30.png"/><Relationship Id="rId63" Type="http://schemas.openxmlformats.org/officeDocument/2006/relationships/image" Target="../media/image51.png"/><Relationship Id="rId159" Type="http://schemas.openxmlformats.org/officeDocument/2006/relationships/image" Target="../media/image99.png"/><Relationship Id="rId170" Type="http://schemas.openxmlformats.org/officeDocument/2006/relationships/customXml" Target="../ink/ink94.xml"/><Relationship Id="rId226" Type="http://schemas.openxmlformats.org/officeDocument/2006/relationships/customXml" Target="../ink/ink122.xml"/><Relationship Id="rId268" Type="http://schemas.openxmlformats.org/officeDocument/2006/relationships/customXml" Target="../ink/ink143.xml"/><Relationship Id="rId11" Type="http://schemas.openxmlformats.org/officeDocument/2006/relationships/image" Target="../media/image25.png"/><Relationship Id="rId32" Type="http://schemas.openxmlformats.org/officeDocument/2006/relationships/customXml" Target="../ink/ink25.xml"/><Relationship Id="rId53" Type="http://schemas.openxmlformats.org/officeDocument/2006/relationships/image" Target="../media/image46.png"/><Relationship Id="rId74" Type="http://schemas.openxmlformats.org/officeDocument/2006/relationships/customXml" Target="../ink/ink46.xml"/><Relationship Id="rId128" Type="http://schemas.openxmlformats.org/officeDocument/2006/relationships/customXml" Target="../ink/ink73.xml"/><Relationship Id="rId149" Type="http://schemas.openxmlformats.org/officeDocument/2006/relationships/image" Target="../media/image94.png"/><Relationship Id="rId5" Type="http://schemas.openxmlformats.org/officeDocument/2006/relationships/image" Target="../media/image22.png"/><Relationship Id="rId95" Type="http://schemas.openxmlformats.org/officeDocument/2006/relationships/image" Target="../media/image67.png"/><Relationship Id="rId160" Type="http://schemas.openxmlformats.org/officeDocument/2006/relationships/customXml" Target="../ink/ink89.xml"/><Relationship Id="rId181" Type="http://schemas.openxmlformats.org/officeDocument/2006/relationships/image" Target="../media/image110.png"/><Relationship Id="rId216" Type="http://schemas.openxmlformats.org/officeDocument/2006/relationships/customXml" Target="../ink/ink117.xml"/><Relationship Id="rId237" Type="http://schemas.openxmlformats.org/officeDocument/2006/relationships/image" Target="../media/image138.png"/><Relationship Id="rId258" Type="http://schemas.openxmlformats.org/officeDocument/2006/relationships/customXml" Target="../ink/ink138.xml"/><Relationship Id="rId22" Type="http://schemas.openxmlformats.org/officeDocument/2006/relationships/customXml" Target="../ink/ink20.xml"/><Relationship Id="rId43" Type="http://schemas.openxmlformats.org/officeDocument/2006/relationships/image" Target="../media/image41.png"/><Relationship Id="rId64" Type="http://schemas.openxmlformats.org/officeDocument/2006/relationships/customXml" Target="../ink/ink41.xml"/><Relationship Id="rId118" Type="http://schemas.openxmlformats.org/officeDocument/2006/relationships/customXml" Target="../ink/ink68.xml"/><Relationship Id="rId139" Type="http://schemas.openxmlformats.org/officeDocument/2006/relationships/image" Target="../media/image89.png"/><Relationship Id="rId85" Type="http://schemas.openxmlformats.org/officeDocument/2006/relationships/image" Target="../media/image62.png"/><Relationship Id="rId150" Type="http://schemas.openxmlformats.org/officeDocument/2006/relationships/customXml" Target="../ink/ink84.xml"/><Relationship Id="rId171" Type="http://schemas.openxmlformats.org/officeDocument/2006/relationships/image" Target="../media/image105.png"/><Relationship Id="rId192" Type="http://schemas.openxmlformats.org/officeDocument/2006/relationships/customXml" Target="../ink/ink105.xml"/><Relationship Id="rId206" Type="http://schemas.openxmlformats.org/officeDocument/2006/relationships/customXml" Target="../ink/ink112.xml"/><Relationship Id="rId227" Type="http://schemas.openxmlformats.org/officeDocument/2006/relationships/image" Target="../media/image133.png"/><Relationship Id="rId248" Type="http://schemas.openxmlformats.org/officeDocument/2006/relationships/customXml" Target="../ink/ink133.xml"/><Relationship Id="rId269" Type="http://schemas.openxmlformats.org/officeDocument/2006/relationships/image" Target="../media/image154.png"/><Relationship Id="rId12" Type="http://schemas.openxmlformats.org/officeDocument/2006/relationships/customXml" Target="../ink/ink15.xml"/><Relationship Id="rId33" Type="http://schemas.openxmlformats.org/officeDocument/2006/relationships/image" Target="../media/image36.png"/><Relationship Id="rId108" Type="http://schemas.openxmlformats.org/officeDocument/2006/relationships/customXml" Target="../ink/ink63.xml"/><Relationship Id="rId129" Type="http://schemas.openxmlformats.org/officeDocument/2006/relationships/image" Target="../media/image84.png"/><Relationship Id="rId54" Type="http://schemas.openxmlformats.org/officeDocument/2006/relationships/customXml" Target="../ink/ink36.xml"/><Relationship Id="rId75" Type="http://schemas.openxmlformats.org/officeDocument/2006/relationships/image" Target="../media/image57.png"/><Relationship Id="rId96" Type="http://schemas.openxmlformats.org/officeDocument/2006/relationships/customXml" Target="../ink/ink57.xml"/><Relationship Id="rId140" Type="http://schemas.openxmlformats.org/officeDocument/2006/relationships/customXml" Target="../ink/ink79.xml"/><Relationship Id="rId161" Type="http://schemas.openxmlformats.org/officeDocument/2006/relationships/image" Target="../media/image100.png"/><Relationship Id="rId182" Type="http://schemas.openxmlformats.org/officeDocument/2006/relationships/customXml" Target="../ink/ink100.xml"/><Relationship Id="rId217" Type="http://schemas.openxmlformats.org/officeDocument/2006/relationships/image" Target="../media/image128.png"/><Relationship Id="rId6" Type="http://schemas.openxmlformats.org/officeDocument/2006/relationships/customXml" Target="../ink/ink12.xml"/><Relationship Id="rId238" Type="http://schemas.openxmlformats.org/officeDocument/2006/relationships/customXml" Target="../ink/ink128.xml"/><Relationship Id="rId259" Type="http://schemas.openxmlformats.org/officeDocument/2006/relationships/image" Target="../media/image149.png"/><Relationship Id="rId23" Type="http://schemas.openxmlformats.org/officeDocument/2006/relationships/image" Target="../media/image31.png"/><Relationship Id="rId119" Type="http://schemas.openxmlformats.org/officeDocument/2006/relationships/image" Target="../media/image79.png"/><Relationship Id="rId270" Type="http://schemas.openxmlformats.org/officeDocument/2006/relationships/customXml" Target="../ink/ink144.xml"/><Relationship Id="rId44" Type="http://schemas.openxmlformats.org/officeDocument/2006/relationships/customXml" Target="../ink/ink31.xml"/><Relationship Id="rId65" Type="http://schemas.openxmlformats.org/officeDocument/2006/relationships/image" Target="../media/image52.png"/><Relationship Id="rId86" Type="http://schemas.openxmlformats.org/officeDocument/2006/relationships/customXml" Target="../ink/ink52.xml"/><Relationship Id="rId130" Type="http://schemas.openxmlformats.org/officeDocument/2006/relationships/customXml" Target="../ink/ink74.xml"/><Relationship Id="rId151" Type="http://schemas.openxmlformats.org/officeDocument/2006/relationships/image" Target="../media/image95.png"/><Relationship Id="rId172" Type="http://schemas.openxmlformats.org/officeDocument/2006/relationships/customXml" Target="../ink/ink95.xml"/><Relationship Id="rId193" Type="http://schemas.openxmlformats.org/officeDocument/2006/relationships/image" Target="../media/image116.png"/><Relationship Id="rId207" Type="http://schemas.openxmlformats.org/officeDocument/2006/relationships/image" Target="../media/image123.png"/><Relationship Id="rId228" Type="http://schemas.openxmlformats.org/officeDocument/2006/relationships/customXml" Target="../ink/ink123.xml"/><Relationship Id="rId249" Type="http://schemas.openxmlformats.org/officeDocument/2006/relationships/image" Target="../media/image144.png"/><Relationship Id="rId13" Type="http://schemas.openxmlformats.org/officeDocument/2006/relationships/image" Target="../media/image26.png"/><Relationship Id="rId109" Type="http://schemas.openxmlformats.org/officeDocument/2006/relationships/image" Target="../media/image74.png"/><Relationship Id="rId260" Type="http://schemas.openxmlformats.org/officeDocument/2006/relationships/customXml" Target="../ink/ink139.xml"/><Relationship Id="rId34" Type="http://schemas.openxmlformats.org/officeDocument/2006/relationships/customXml" Target="../ink/ink26.xml"/><Relationship Id="rId55" Type="http://schemas.openxmlformats.org/officeDocument/2006/relationships/image" Target="../media/image47.png"/><Relationship Id="rId76" Type="http://schemas.openxmlformats.org/officeDocument/2006/relationships/customXml" Target="../ink/ink47.xml"/><Relationship Id="rId97" Type="http://schemas.openxmlformats.org/officeDocument/2006/relationships/image" Target="../media/image68.png"/><Relationship Id="rId120" Type="http://schemas.openxmlformats.org/officeDocument/2006/relationships/customXml" Target="../ink/ink69.xml"/><Relationship Id="rId141" Type="http://schemas.openxmlformats.org/officeDocument/2006/relationships/image" Target="../media/image90.png"/><Relationship Id="rId7" Type="http://schemas.openxmlformats.org/officeDocument/2006/relationships/image" Target="../media/image23.png"/><Relationship Id="rId162" Type="http://schemas.openxmlformats.org/officeDocument/2006/relationships/customXml" Target="../ink/ink90.xml"/><Relationship Id="rId183" Type="http://schemas.openxmlformats.org/officeDocument/2006/relationships/image" Target="../media/image111.png"/><Relationship Id="rId218" Type="http://schemas.openxmlformats.org/officeDocument/2006/relationships/customXml" Target="../ink/ink118.xml"/><Relationship Id="rId239" Type="http://schemas.openxmlformats.org/officeDocument/2006/relationships/image" Target="../media/image139.png"/><Relationship Id="rId250" Type="http://schemas.openxmlformats.org/officeDocument/2006/relationships/customXml" Target="../ink/ink134.xml"/><Relationship Id="rId271" Type="http://schemas.openxmlformats.org/officeDocument/2006/relationships/image" Target="../media/image155.png"/><Relationship Id="rId24" Type="http://schemas.openxmlformats.org/officeDocument/2006/relationships/customXml" Target="../ink/ink21.xml"/><Relationship Id="rId45" Type="http://schemas.openxmlformats.org/officeDocument/2006/relationships/image" Target="../media/image42.png"/><Relationship Id="rId66" Type="http://schemas.openxmlformats.org/officeDocument/2006/relationships/customXml" Target="../ink/ink42.xml"/><Relationship Id="rId87" Type="http://schemas.openxmlformats.org/officeDocument/2006/relationships/image" Target="../media/image63.png"/><Relationship Id="rId110" Type="http://schemas.openxmlformats.org/officeDocument/2006/relationships/customXml" Target="../ink/ink64.xml"/><Relationship Id="rId131" Type="http://schemas.openxmlformats.org/officeDocument/2006/relationships/image" Target="../media/image85.png"/><Relationship Id="rId152" Type="http://schemas.openxmlformats.org/officeDocument/2006/relationships/customXml" Target="../ink/ink85.xml"/><Relationship Id="rId173" Type="http://schemas.openxmlformats.org/officeDocument/2006/relationships/image" Target="../media/image106.png"/><Relationship Id="rId194" Type="http://schemas.openxmlformats.org/officeDocument/2006/relationships/customXml" Target="../ink/ink106.xml"/><Relationship Id="rId208" Type="http://schemas.openxmlformats.org/officeDocument/2006/relationships/customXml" Target="../ink/ink113.xml"/><Relationship Id="rId229" Type="http://schemas.openxmlformats.org/officeDocument/2006/relationships/image" Target="../media/image134.png"/><Relationship Id="rId240" Type="http://schemas.openxmlformats.org/officeDocument/2006/relationships/customXml" Target="../ink/ink129.xml"/><Relationship Id="rId261" Type="http://schemas.openxmlformats.org/officeDocument/2006/relationships/image" Target="../media/image150.png"/><Relationship Id="rId14" Type="http://schemas.openxmlformats.org/officeDocument/2006/relationships/customXml" Target="../ink/ink16.xml"/><Relationship Id="rId35" Type="http://schemas.openxmlformats.org/officeDocument/2006/relationships/image" Target="../media/image37.png"/><Relationship Id="rId56" Type="http://schemas.openxmlformats.org/officeDocument/2006/relationships/customXml" Target="../ink/ink37.xml"/><Relationship Id="rId77" Type="http://schemas.openxmlformats.org/officeDocument/2006/relationships/image" Target="../media/image58.png"/><Relationship Id="rId100" Type="http://schemas.openxmlformats.org/officeDocument/2006/relationships/customXml" Target="../ink/ink59.xml"/><Relationship Id="rId8" Type="http://schemas.openxmlformats.org/officeDocument/2006/relationships/customXml" Target="../ink/ink13.xml"/><Relationship Id="rId98" Type="http://schemas.openxmlformats.org/officeDocument/2006/relationships/customXml" Target="../ink/ink58.xml"/><Relationship Id="rId121" Type="http://schemas.openxmlformats.org/officeDocument/2006/relationships/image" Target="../media/image80.png"/><Relationship Id="rId142" Type="http://schemas.openxmlformats.org/officeDocument/2006/relationships/customXml" Target="../ink/ink80.xml"/><Relationship Id="rId163" Type="http://schemas.openxmlformats.org/officeDocument/2006/relationships/image" Target="../media/image101.png"/><Relationship Id="rId184" Type="http://schemas.openxmlformats.org/officeDocument/2006/relationships/customXml" Target="../ink/ink101.xml"/><Relationship Id="rId219" Type="http://schemas.openxmlformats.org/officeDocument/2006/relationships/image" Target="../media/image129.png"/><Relationship Id="rId230" Type="http://schemas.openxmlformats.org/officeDocument/2006/relationships/customXml" Target="../ink/ink124.xml"/><Relationship Id="rId251" Type="http://schemas.openxmlformats.org/officeDocument/2006/relationships/image" Target="../media/image145.png"/><Relationship Id="rId25" Type="http://schemas.openxmlformats.org/officeDocument/2006/relationships/image" Target="../media/image32.png"/><Relationship Id="rId46" Type="http://schemas.openxmlformats.org/officeDocument/2006/relationships/customXml" Target="../ink/ink32.xml"/><Relationship Id="rId67" Type="http://schemas.openxmlformats.org/officeDocument/2006/relationships/image" Target="../media/image53.png"/><Relationship Id="rId88" Type="http://schemas.openxmlformats.org/officeDocument/2006/relationships/customXml" Target="../ink/ink53.xml"/><Relationship Id="rId111" Type="http://schemas.openxmlformats.org/officeDocument/2006/relationships/image" Target="../media/image75.png"/><Relationship Id="rId132" Type="http://schemas.openxmlformats.org/officeDocument/2006/relationships/customXml" Target="../ink/ink75.xml"/><Relationship Id="rId153" Type="http://schemas.openxmlformats.org/officeDocument/2006/relationships/image" Target="../media/image96.png"/><Relationship Id="rId174" Type="http://schemas.openxmlformats.org/officeDocument/2006/relationships/customXml" Target="../ink/ink96.xml"/><Relationship Id="rId195" Type="http://schemas.openxmlformats.org/officeDocument/2006/relationships/image" Target="../media/image117.png"/><Relationship Id="rId209" Type="http://schemas.openxmlformats.org/officeDocument/2006/relationships/image" Target="../media/image124.png"/><Relationship Id="rId220" Type="http://schemas.openxmlformats.org/officeDocument/2006/relationships/customXml" Target="../ink/ink119.xml"/><Relationship Id="rId241" Type="http://schemas.openxmlformats.org/officeDocument/2006/relationships/image" Target="../media/image140.png"/><Relationship Id="rId15" Type="http://schemas.openxmlformats.org/officeDocument/2006/relationships/image" Target="../media/image27.png"/><Relationship Id="rId36" Type="http://schemas.openxmlformats.org/officeDocument/2006/relationships/customXml" Target="../ink/ink27.xml"/><Relationship Id="rId57" Type="http://schemas.openxmlformats.org/officeDocument/2006/relationships/image" Target="../media/image48.png"/><Relationship Id="rId262" Type="http://schemas.openxmlformats.org/officeDocument/2006/relationships/customXml" Target="../ink/ink140.xml"/><Relationship Id="rId78" Type="http://schemas.openxmlformats.org/officeDocument/2006/relationships/customXml" Target="../ink/ink48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122" Type="http://schemas.openxmlformats.org/officeDocument/2006/relationships/customXml" Target="../ink/ink70.xml"/><Relationship Id="rId143" Type="http://schemas.openxmlformats.org/officeDocument/2006/relationships/image" Target="../media/image91.png"/><Relationship Id="rId164" Type="http://schemas.openxmlformats.org/officeDocument/2006/relationships/customXml" Target="../ink/ink91.xml"/><Relationship Id="rId185" Type="http://schemas.openxmlformats.org/officeDocument/2006/relationships/image" Target="../media/image112.png"/><Relationship Id="rId9" Type="http://schemas.openxmlformats.org/officeDocument/2006/relationships/image" Target="../media/image24.png"/><Relationship Id="rId210" Type="http://schemas.openxmlformats.org/officeDocument/2006/relationships/customXml" Target="../ink/ink114.xml"/><Relationship Id="rId26" Type="http://schemas.openxmlformats.org/officeDocument/2006/relationships/customXml" Target="../ink/ink22.xml"/><Relationship Id="rId231" Type="http://schemas.openxmlformats.org/officeDocument/2006/relationships/image" Target="../media/image135.png"/><Relationship Id="rId252" Type="http://schemas.openxmlformats.org/officeDocument/2006/relationships/customXml" Target="../ink/ink135.xml"/><Relationship Id="rId47" Type="http://schemas.openxmlformats.org/officeDocument/2006/relationships/image" Target="../media/image43.png"/><Relationship Id="rId68" Type="http://schemas.openxmlformats.org/officeDocument/2006/relationships/customXml" Target="../ink/ink43.xml"/><Relationship Id="rId89" Type="http://schemas.openxmlformats.org/officeDocument/2006/relationships/image" Target="../media/image64.png"/><Relationship Id="rId112" Type="http://schemas.openxmlformats.org/officeDocument/2006/relationships/customXml" Target="../ink/ink65.xml"/><Relationship Id="rId133" Type="http://schemas.openxmlformats.org/officeDocument/2006/relationships/image" Target="../media/image86.png"/><Relationship Id="rId154" Type="http://schemas.openxmlformats.org/officeDocument/2006/relationships/customXml" Target="../ink/ink86.xml"/><Relationship Id="rId175" Type="http://schemas.openxmlformats.org/officeDocument/2006/relationships/image" Target="../media/image107.png"/><Relationship Id="rId196" Type="http://schemas.openxmlformats.org/officeDocument/2006/relationships/customXml" Target="../ink/ink107.xml"/><Relationship Id="rId200" Type="http://schemas.openxmlformats.org/officeDocument/2006/relationships/customXml" Target="../ink/ink109.xml"/><Relationship Id="rId16" Type="http://schemas.openxmlformats.org/officeDocument/2006/relationships/customXml" Target="../ink/ink17.xml"/><Relationship Id="rId221" Type="http://schemas.openxmlformats.org/officeDocument/2006/relationships/image" Target="../media/image130.png"/><Relationship Id="rId242" Type="http://schemas.openxmlformats.org/officeDocument/2006/relationships/customXml" Target="../ink/ink130.xml"/><Relationship Id="rId263" Type="http://schemas.openxmlformats.org/officeDocument/2006/relationships/image" Target="../media/image151.png"/><Relationship Id="rId37" Type="http://schemas.openxmlformats.org/officeDocument/2006/relationships/image" Target="../media/image38.png"/><Relationship Id="rId58" Type="http://schemas.openxmlformats.org/officeDocument/2006/relationships/customXml" Target="../ink/ink38.xml"/><Relationship Id="rId79" Type="http://schemas.openxmlformats.org/officeDocument/2006/relationships/image" Target="../media/image59.png"/><Relationship Id="rId102" Type="http://schemas.openxmlformats.org/officeDocument/2006/relationships/customXml" Target="../ink/ink60.xml"/><Relationship Id="rId123" Type="http://schemas.openxmlformats.org/officeDocument/2006/relationships/image" Target="../media/image81.png"/><Relationship Id="rId144" Type="http://schemas.openxmlformats.org/officeDocument/2006/relationships/customXml" Target="../ink/ink81.xml"/><Relationship Id="rId90" Type="http://schemas.openxmlformats.org/officeDocument/2006/relationships/customXml" Target="../ink/ink54.xml"/><Relationship Id="rId165" Type="http://schemas.openxmlformats.org/officeDocument/2006/relationships/image" Target="../media/image102.png"/><Relationship Id="rId186" Type="http://schemas.openxmlformats.org/officeDocument/2006/relationships/customXml" Target="../ink/ink102.xml"/><Relationship Id="rId211" Type="http://schemas.openxmlformats.org/officeDocument/2006/relationships/image" Target="../media/image125.png"/><Relationship Id="rId232" Type="http://schemas.openxmlformats.org/officeDocument/2006/relationships/customXml" Target="../ink/ink125.xml"/><Relationship Id="rId253" Type="http://schemas.openxmlformats.org/officeDocument/2006/relationships/image" Target="../media/image146.png"/><Relationship Id="rId27" Type="http://schemas.openxmlformats.org/officeDocument/2006/relationships/image" Target="../media/image33.png"/><Relationship Id="rId48" Type="http://schemas.openxmlformats.org/officeDocument/2006/relationships/customXml" Target="../ink/ink33.xml"/><Relationship Id="rId69" Type="http://schemas.openxmlformats.org/officeDocument/2006/relationships/image" Target="../media/image54.png"/><Relationship Id="rId113" Type="http://schemas.openxmlformats.org/officeDocument/2006/relationships/image" Target="../media/image76.png"/><Relationship Id="rId134" Type="http://schemas.openxmlformats.org/officeDocument/2006/relationships/customXml" Target="../ink/ink76.xml"/><Relationship Id="rId80" Type="http://schemas.openxmlformats.org/officeDocument/2006/relationships/customXml" Target="../ink/ink49.xml"/><Relationship Id="rId155" Type="http://schemas.openxmlformats.org/officeDocument/2006/relationships/image" Target="../media/image97.png"/><Relationship Id="rId176" Type="http://schemas.openxmlformats.org/officeDocument/2006/relationships/customXml" Target="../ink/ink97.xml"/><Relationship Id="rId197" Type="http://schemas.openxmlformats.org/officeDocument/2006/relationships/image" Target="../media/image118.png"/><Relationship Id="rId201" Type="http://schemas.openxmlformats.org/officeDocument/2006/relationships/image" Target="../media/image120.png"/><Relationship Id="rId222" Type="http://schemas.openxmlformats.org/officeDocument/2006/relationships/customXml" Target="../ink/ink120.xml"/><Relationship Id="rId243" Type="http://schemas.openxmlformats.org/officeDocument/2006/relationships/image" Target="../media/image141.png"/><Relationship Id="rId264" Type="http://schemas.openxmlformats.org/officeDocument/2006/relationships/customXml" Target="../ink/ink141.xml"/><Relationship Id="rId17" Type="http://schemas.openxmlformats.org/officeDocument/2006/relationships/image" Target="../media/image28.png"/><Relationship Id="rId38" Type="http://schemas.openxmlformats.org/officeDocument/2006/relationships/customXml" Target="../ink/ink28.xml"/><Relationship Id="rId59" Type="http://schemas.openxmlformats.org/officeDocument/2006/relationships/image" Target="../media/image49.png"/><Relationship Id="rId103" Type="http://schemas.openxmlformats.org/officeDocument/2006/relationships/image" Target="../media/image71.png"/><Relationship Id="rId124" Type="http://schemas.openxmlformats.org/officeDocument/2006/relationships/customXml" Target="../ink/ink71.xml"/><Relationship Id="rId70" Type="http://schemas.openxmlformats.org/officeDocument/2006/relationships/customXml" Target="../ink/ink44.xml"/><Relationship Id="rId91" Type="http://schemas.openxmlformats.org/officeDocument/2006/relationships/image" Target="../media/image65.png"/><Relationship Id="rId145" Type="http://schemas.openxmlformats.org/officeDocument/2006/relationships/image" Target="../media/image92.png"/><Relationship Id="rId166" Type="http://schemas.openxmlformats.org/officeDocument/2006/relationships/customXml" Target="../ink/ink92.xml"/><Relationship Id="rId187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5.xml"/><Relationship Id="rId233" Type="http://schemas.openxmlformats.org/officeDocument/2006/relationships/image" Target="../media/image136.png"/><Relationship Id="rId254" Type="http://schemas.openxmlformats.org/officeDocument/2006/relationships/customXml" Target="../ink/ink136.xml"/><Relationship Id="rId28" Type="http://schemas.openxmlformats.org/officeDocument/2006/relationships/customXml" Target="../ink/ink23.xml"/><Relationship Id="rId49" Type="http://schemas.openxmlformats.org/officeDocument/2006/relationships/image" Target="../media/image44.png"/><Relationship Id="rId114" Type="http://schemas.openxmlformats.org/officeDocument/2006/relationships/customXml" Target="../ink/ink66.xml"/><Relationship Id="rId60" Type="http://schemas.openxmlformats.org/officeDocument/2006/relationships/customXml" Target="../ink/ink39.xml"/><Relationship Id="rId81" Type="http://schemas.openxmlformats.org/officeDocument/2006/relationships/image" Target="../media/image60.png"/><Relationship Id="rId135" Type="http://schemas.openxmlformats.org/officeDocument/2006/relationships/image" Target="../media/image87.png"/><Relationship Id="rId156" Type="http://schemas.openxmlformats.org/officeDocument/2006/relationships/customXml" Target="../ink/ink87.xml"/><Relationship Id="rId177" Type="http://schemas.openxmlformats.org/officeDocument/2006/relationships/image" Target="../media/image108.png"/><Relationship Id="rId198" Type="http://schemas.openxmlformats.org/officeDocument/2006/relationships/customXml" Target="../ink/ink108.xml"/><Relationship Id="rId202" Type="http://schemas.openxmlformats.org/officeDocument/2006/relationships/customXml" Target="../ink/ink110.xml"/><Relationship Id="rId223" Type="http://schemas.openxmlformats.org/officeDocument/2006/relationships/image" Target="../media/image131.png"/><Relationship Id="rId244" Type="http://schemas.openxmlformats.org/officeDocument/2006/relationships/customXml" Target="../ink/ink131.xml"/><Relationship Id="rId18" Type="http://schemas.openxmlformats.org/officeDocument/2006/relationships/customXml" Target="../ink/ink18.xml"/><Relationship Id="rId39" Type="http://schemas.openxmlformats.org/officeDocument/2006/relationships/image" Target="../media/image39.png"/><Relationship Id="rId265" Type="http://schemas.openxmlformats.org/officeDocument/2006/relationships/image" Target="../media/image152.png"/><Relationship Id="rId50" Type="http://schemas.openxmlformats.org/officeDocument/2006/relationships/customXml" Target="../ink/ink34.xml"/><Relationship Id="rId104" Type="http://schemas.openxmlformats.org/officeDocument/2006/relationships/customXml" Target="../ink/ink61.xml"/><Relationship Id="rId125" Type="http://schemas.openxmlformats.org/officeDocument/2006/relationships/image" Target="../media/image82.png"/><Relationship Id="rId146" Type="http://schemas.openxmlformats.org/officeDocument/2006/relationships/customXml" Target="../ink/ink82.xml"/><Relationship Id="rId167" Type="http://schemas.openxmlformats.org/officeDocument/2006/relationships/image" Target="../media/image103.png"/><Relationship Id="rId188" Type="http://schemas.openxmlformats.org/officeDocument/2006/relationships/customXml" Target="../ink/ink103.xml"/><Relationship Id="rId71" Type="http://schemas.openxmlformats.org/officeDocument/2006/relationships/image" Target="../media/image55.png"/><Relationship Id="rId92" Type="http://schemas.openxmlformats.org/officeDocument/2006/relationships/customXml" Target="../ink/ink55.xml"/><Relationship Id="rId213" Type="http://schemas.openxmlformats.org/officeDocument/2006/relationships/image" Target="../media/image126.png"/><Relationship Id="rId234" Type="http://schemas.openxmlformats.org/officeDocument/2006/relationships/customXml" Target="../ink/ink126.xml"/><Relationship Id="rId2" Type="http://schemas.openxmlformats.org/officeDocument/2006/relationships/customXml" Target="../ink/ink10.xml"/><Relationship Id="rId29" Type="http://schemas.openxmlformats.org/officeDocument/2006/relationships/image" Target="../media/image34.png"/><Relationship Id="rId255" Type="http://schemas.openxmlformats.org/officeDocument/2006/relationships/image" Target="../media/image147.png"/><Relationship Id="rId40" Type="http://schemas.openxmlformats.org/officeDocument/2006/relationships/customXml" Target="../ink/ink29.xml"/><Relationship Id="rId115" Type="http://schemas.openxmlformats.org/officeDocument/2006/relationships/image" Target="../media/image77.png"/><Relationship Id="rId136" Type="http://schemas.openxmlformats.org/officeDocument/2006/relationships/customXml" Target="../ink/ink77.xml"/><Relationship Id="rId157" Type="http://schemas.openxmlformats.org/officeDocument/2006/relationships/image" Target="../media/image98.png"/><Relationship Id="rId178" Type="http://schemas.openxmlformats.org/officeDocument/2006/relationships/customXml" Target="../ink/ink98.xml"/><Relationship Id="rId61" Type="http://schemas.openxmlformats.org/officeDocument/2006/relationships/image" Target="../media/image50.png"/><Relationship Id="rId82" Type="http://schemas.openxmlformats.org/officeDocument/2006/relationships/customXml" Target="../ink/ink50.xml"/><Relationship Id="rId199" Type="http://schemas.openxmlformats.org/officeDocument/2006/relationships/image" Target="../media/image119.png"/><Relationship Id="rId203" Type="http://schemas.openxmlformats.org/officeDocument/2006/relationships/image" Target="../media/image121.png"/><Relationship Id="rId19" Type="http://schemas.openxmlformats.org/officeDocument/2006/relationships/image" Target="../media/image29.png"/><Relationship Id="rId224" Type="http://schemas.openxmlformats.org/officeDocument/2006/relationships/customXml" Target="../ink/ink121.xml"/><Relationship Id="rId245" Type="http://schemas.openxmlformats.org/officeDocument/2006/relationships/image" Target="../media/image142.png"/><Relationship Id="rId266" Type="http://schemas.openxmlformats.org/officeDocument/2006/relationships/customXml" Target="../ink/ink142.xml"/><Relationship Id="rId30" Type="http://schemas.openxmlformats.org/officeDocument/2006/relationships/customXml" Target="../ink/ink24.xml"/><Relationship Id="rId105" Type="http://schemas.openxmlformats.org/officeDocument/2006/relationships/image" Target="../media/image72.png"/><Relationship Id="rId126" Type="http://schemas.openxmlformats.org/officeDocument/2006/relationships/customXml" Target="../ink/ink72.xml"/><Relationship Id="rId147" Type="http://schemas.openxmlformats.org/officeDocument/2006/relationships/image" Target="../media/image93.png"/><Relationship Id="rId168" Type="http://schemas.openxmlformats.org/officeDocument/2006/relationships/customXml" Target="../ink/ink93.xml"/><Relationship Id="rId51" Type="http://schemas.openxmlformats.org/officeDocument/2006/relationships/image" Target="../media/image45.png"/><Relationship Id="rId72" Type="http://schemas.openxmlformats.org/officeDocument/2006/relationships/customXml" Target="../ink/ink45.xml"/><Relationship Id="rId93" Type="http://schemas.openxmlformats.org/officeDocument/2006/relationships/image" Target="../media/image66.png"/><Relationship Id="rId189" Type="http://schemas.openxmlformats.org/officeDocument/2006/relationships/image" Target="../media/image114.png"/><Relationship Id="rId3" Type="http://schemas.openxmlformats.org/officeDocument/2006/relationships/image" Target="../media/image21.png"/><Relationship Id="rId214" Type="http://schemas.openxmlformats.org/officeDocument/2006/relationships/customXml" Target="../ink/ink116.xml"/><Relationship Id="rId235" Type="http://schemas.openxmlformats.org/officeDocument/2006/relationships/image" Target="../media/image137.png"/><Relationship Id="rId256" Type="http://schemas.openxmlformats.org/officeDocument/2006/relationships/customXml" Target="../ink/ink137.xml"/><Relationship Id="rId116" Type="http://schemas.openxmlformats.org/officeDocument/2006/relationships/customXml" Target="../ink/ink67.xml"/><Relationship Id="rId137" Type="http://schemas.openxmlformats.org/officeDocument/2006/relationships/image" Target="../media/image88.png"/><Relationship Id="rId158" Type="http://schemas.openxmlformats.org/officeDocument/2006/relationships/customXml" Target="../ink/ink88.xml"/><Relationship Id="rId20" Type="http://schemas.openxmlformats.org/officeDocument/2006/relationships/customXml" Target="../ink/ink19.xml"/><Relationship Id="rId41" Type="http://schemas.openxmlformats.org/officeDocument/2006/relationships/image" Target="../media/image40.png"/><Relationship Id="rId62" Type="http://schemas.openxmlformats.org/officeDocument/2006/relationships/customXml" Target="../ink/ink40.xml"/><Relationship Id="rId83" Type="http://schemas.openxmlformats.org/officeDocument/2006/relationships/image" Target="../media/image61.png"/><Relationship Id="rId179" Type="http://schemas.openxmlformats.org/officeDocument/2006/relationships/image" Target="../media/image109.png"/><Relationship Id="rId190" Type="http://schemas.openxmlformats.org/officeDocument/2006/relationships/customXml" Target="../ink/ink104.xml"/><Relationship Id="rId204" Type="http://schemas.openxmlformats.org/officeDocument/2006/relationships/customXml" Target="../ink/ink111.xml"/><Relationship Id="rId225" Type="http://schemas.openxmlformats.org/officeDocument/2006/relationships/image" Target="../media/image132.png"/><Relationship Id="rId246" Type="http://schemas.openxmlformats.org/officeDocument/2006/relationships/customXml" Target="../ink/ink132.xml"/><Relationship Id="rId267" Type="http://schemas.openxmlformats.org/officeDocument/2006/relationships/image" Target="../media/image153.png"/><Relationship Id="rId106" Type="http://schemas.openxmlformats.org/officeDocument/2006/relationships/customXml" Target="../ink/ink62.xml"/><Relationship Id="rId127" Type="http://schemas.openxmlformats.org/officeDocument/2006/relationships/image" Target="../media/image83.png"/><Relationship Id="rId10" Type="http://schemas.openxmlformats.org/officeDocument/2006/relationships/customXml" Target="../ink/ink14.xml"/><Relationship Id="rId31" Type="http://schemas.openxmlformats.org/officeDocument/2006/relationships/image" Target="../media/image35.png"/><Relationship Id="rId52" Type="http://schemas.openxmlformats.org/officeDocument/2006/relationships/customXml" Target="../ink/ink35.xml"/><Relationship Id="rId73" Type="http://schemas.openxmlformats.org/officeDocument/2006/relationships/image" Target="../media/image56.png"/><Relationship Id="rId94" Type="http://schemas.openxmlformats.org/officeDocument/2006/relationships/customXml" Target="../ink/ink56.xml"/><Relationship Id="rId148" Type="http://schemas.openxmlformats.org/officeDocument/2006/relationships/customXml" Target="../ink/ink83.xml"/><Relationship Id="rId169" Type="http://schemas.openxmlformats.org/officeDocument/2006/relationships/image" Target="../media/image104.png"/><Relationship Id="rId4" Type="http://schemas.openxmlformats.org/officeDocument/2006/relationships/customXml" Target="../ink/ink11.xml"/><Relationship Id="rId180" Type="http://schemas.openxmlformats.org/officeDocument/2006/relationships/customXml" Target="../ink/ink99.xml"/><Relationship Id="rId215" Type="http://schemas.openxmlformats.org/officeDocument/2006/relationships/image" Target="../media/image127.png"/><Relationship Id="rId236" Type="http://schemas.openxmlformats.org/officeDocument/2006/relationships/customXml" Target="../ink/ink127.xml"/><Relationship Id="rId257" Type="http://schemas.openxmlformats.org/officeDocument/2006/relationships/image" Target="../media/image148.png"/><Relationship Id="rId42" Type="http://schemas.openxmlformats.org/officeDocument/2006/relationships/customXml" Target="../ink/ink30.xml"/><Relationship Id="rId84" Type="http://schemas.openxmlformats.org/officeDocument/2006/relationships/customXml" Target="../ink/ink51.xml"/><Relationship Id="rId138" Type="http://schemas.openxmlformats.org/officeDocument/2006/relationships/customXml" Target="../ink/ink78.xml"/><Relationship Id="rId191" Type="http://schemas.openxmlformats.org/officeDocument/2006/relationships/image" Target="../media/image115.png"/><Relationship Id="rId205" Type="http://schemas.openxmlformats.org/officeDocument/2006/relationships/image" Target="../media/image122.png"/><Relationship Id="rId247" Type="http://schemas.openxmlformats.org/officeDocument/2006/relationships/image" Target="../media/image143.png"/><Relationship Id="rId107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4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창업 아이템 선정 및 </a:t>
            </a:r>
            <a:br>
              <a:rPr lang="en-US" altLang="ko-KR" sz="4400" dirty="0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</a:br>
            <a:r>
              <a:rPr lang="ko-KR" altLang="en-US" sz="4400" dirty="0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비즈니스 모델 개발</a:t>
            </a:r>
            <a:endParaRPr lang="ko" sz="4400" dirty="0">
              <a:solidFill>
                <a:schemeClr val="tx1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4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국방정보공학과 </a:t>
            </a:r>
            <a:r>
              <a:rPr lang="en-US" altLang="ko-KR" dirty="0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2020032306 </a:t>
            </a:r>
            <a:r>
              <a:rPr lang="ko-KR" altLang="en-US" dirty="0">
                <a:solidFill>
                  <a:schemeClr val="tx1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송민경</a:t>
            </a:r>
            <a:endParaRPr lang="ko" dirty="0">
              <a:solidFill>
                <a:schemeClr val="tx1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창업 아이템 선정</a:t>
            </a:r>
            <a:endParaRPr lang="ko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513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852E36-3582-4A2C-9B90-B7E4DCB84B93}"/>
              </a:ext>
            </a:extLst>
          </p:cNvPr>
          <p:cNvSpPr txBox="1"/>
          <p:nvPr/>
        </p:nvSpPr>
        <p:spPr>
          <a:xfrm>
            <a:off x="9004040" y="4172867"/>
            <a:ext cx="158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HOW?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3E258-DF43-4579-9F0E-53E54D76628C}"/>
              </a:ext>
            </a:extLst>
          </p:cNvPr>
          <p:cNvSpPr txBox="1"/>
          <p:nvPr/>
        </p:nvSpPr>
        <p:spPr>
          <a:xfrm>
            <a:off x="5470847" y="4172867"/>
            <a:ext cx="158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WHY?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43548-FE60-4C7A-A4BA-6B2A4A45B8A1}"/>
              </a:ext>
            </a:extLst>
          </p:cNvPr>
          <p:cNvSpPr txBox="1"/>
          <p:nvPr/>
        </p:nvSpPr>
        <p:spPr>
          <a:xfrm>
            <a:off x="1791479" y="4172869"/>
            <a:ext cx="1586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WHAT?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B3AB150-1ACC-4B7B-B631-C810CC02F040}"/>
              </a:ext>
            </a:extLst>
          </p:cNvPr>
          <p:cNvSpPr txBox="1">
            <a:spLocks/>
          </p:cNvSpPr>
          <p:nvPr/>
        </p:nvSpPr>
        <p:spPr>
          <a:xfrm>
            <a:off x="1219200" y="7949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algn="ctr"/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CONCEPT</a:t>
            </a:r>
            <a:endParaRPr lang="ko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D75886-8591-4A6A-8CD7-AFF00ADB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4020">
            <a:off x="791185" y="1194755"/>
            <a:ext cx="4046539" cy="31427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2C48D3-9488-4359-B8A3-189232FC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6338">
            <a:off x="3494625" y="3271571"/>
            <a:ext cx="3532954" cy="31255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1474C-6E81-474D-A3D1-E54D35C9DCA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153262">
            <a:off x="4423782" y="2274568"/>
            <a:ext cx="1836647" cy="1818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+</a:t>
            </a:r>
            <a:endParaRPr lang="ko-KR" alt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18767D-B1C8-4635-9F5D-B0854442280A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44752CD-ECCD-4352-9514-224F965D1F91}"/>
              </a:ext>
            </a:extLst>
          </p:cNvPr>
          <p:cNvGrpSpPr/>
          <p:nvPr/>
        </p:nvGrpSpPr>
        <p:grpSpPr>
          <a:xfrm>
            <a:off x="5453728" y="2190233"/>
            <a:ext cx="2639520" cy="1106640"/>
            <a:chOff x="5453728" y="2190233"/>
            <a:chExt cx="2639520" cy="1106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958E658-C313-40A7-8B65-122C83E07C62}"/>
                    </a:ext>
                  </a:extLst>
                </p14:cNvPr>
                <p14:cNvContentPartPr/>
                <p14:nvPr/>
              </p14:nvContentPartPr>
              <p14:xfrm>
                <a:off x="5453728" y="2438273"/>
                <a:ext cx="2189880" cy="262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958E658-C313-40A7-8B65-122C83E07C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91088" y="2375633"/>
                  <a:ext cx="2315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DBF0BCD-0991-4E53-84B7-4A8433A02D01}"/>
                    </a:ext>
                  </a:extLst>
                </p14:cNvPr>
                <p14:cNvContentPartPr/>
                <p14:nvPr/>
              </p14:nvContentPartPr>
              <p14:xfrm>
                <a:off x="5491888" y="2751833"/>
                <a:ext cx="2219040" cy="23580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DBF0BCD-0991-4E53-84B7-4A8433A02D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28888" y="2689193"/>
                  <a:ext cx="23446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9187596-68E3-4083-B044-6ADFA2B196DD}"/>
                    </a:ext>
                  </a:extLst>
                </p14:cNvPr>
                <p14:cNvContentPartPr/>
                <p14:nvPr/>
              </p14:nvContentPartPr>
              <p14:xfrm>
                <a:off x="7452448" y="2235953"/>
                <a:ext cx="640800" cy="106092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9187596-68E3-4083-B044-6ADFA2B196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9808" y="2172953"/>
                  <a:ext cx="766440" cy="11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BCDCCC8-1F2E-49E6-A1BA-FE562D224DA2}"/>
                    </a:ext>
                  </a:extLst>
                </p14:cNvPr>
                <p14:cNvContentPartPr/>
                <p14:nvPr/>
              </p14:nvContentPartPr>
              <p14:xfrm>
                <a:off x="7751248" y="2190233"/>
                <a:ext cx="342000" cy="80712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BCDCCC8-1F2E-49E6-A1BA-FE562D224D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88608" y="2127593"/>
                  <a:ext cx="46764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40697DC-0D2E-4416-837C-4C76E4CCF403}"/>
                    </a:ext>
                  </a:extLst>
                </p14:cNvPr>
                <p14:cNvContentPartPr/>
                <p14:nvPr/>
              </p14:nvContentPartPr>
              <p14:xfrm>
                <a:off x="7622368" y="2327753"/>
                <a:ext cx="250560" cy="34740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40697DC-0D2E-4416-837C-4C76E4CCF4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59368" y="2264753"/>
                  <a:ext cx="3762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0FA6605-7667-4ECD-B49E-B185396253B1}"/>
                    </a:ext>
                  </a:extLst>
                </p14:cNvPr>
                <p14:cNvContentPartPr/>
                <p14:nvPr/>
              </p14:nvContentPartPr>
              <p14:xfrm>
                <a:off x="7637128" y="2415233"/>
                <a:ext cx="288720" cy="3913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0FA6605-7667-4ECD-B49E-B185396253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4128" y="2352233"/>
                  <a:ext cx="4143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C1453AD-D4AC-45FD-A7E4-CC51DB84C9A9}"/>
                    </a:ext>
                  </a:extLst>
                </p14:cNvPr>
                <p14:cNvContentPartPr/>
                <p14:nvPr/>
              </p14:nvContentPartPr>
              <p14:xfrm>
                <a:off x="7615168" y="2554193"/>
                <a:ext cx="369720" cy="4557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C1453AD-D4AC-45FD-A7E4-CC51DB84C9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52528" y="2491553"/>
                  <a:ext cx="4953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C954F37-3731-410C-B2D0-FA36B27619CC}"/>
                    </a:ext>
                  </a:extLst>
                </p14:cNvPr>
                <p14:cNvContentPartPr/>
                <p14:nvPr/>
              </p14:nvContentPartPr>
              <p14:xfrm>
                <a:off x="7717768" y="2675873"/>
                <a:ext cx="284040" cy="3870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C954F37-3731-410C-B2D0-FA36B27619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4768" y="2613233"/>
                  <a:ext cx="409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C40EBB9-D7DF-4F14-9367-0FFA79CCC1BD}"/>
                    </a:ext>
                  </a:extLst>
                </p14:cNvPr>
                <p14:cNvContentPartPr/>
                <p14:nvPr/>
              </p14:nvContentPartPr>
              <p14:xfrm>
                <a:off x="7894888" y="2773793"/>
                <a:ext cx="152280" cy="2221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C40EBB9-D7DF-4F14-9367-0FFA79CCC1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1888" y="2711153"/>
                  <a:ext cx="277920" cy="347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BC90CCDB-95FD-47B8-8E0F-8B23324CCE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93366" y="2190233"/>
            <a:ext cx="3294597" cy="40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5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9398F-98D7-4DA3-9A77-F3930A72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347" y="2014194"/>
            <a:ext cx="9647853" cy="151277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COZY STUDY ROOM</a:t>
            </a:r>
            <a:endParaRPr lang="ko-KR" altLang="en-US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49BE00D-E71D-4695-9BD3-9C0BFE59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BRAND NAMING</a:t>
            </a:r>
            <a:endParaRPr lang="ko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CCB9001-11FD-4467-B7CE-C702E9B5E301}"/>
                  </a:ext>
                </a:extLst>
              </p14:cNvPr>
              <p14:cNvContentPartPr/>
              <p14:nvPr/>
            </p14:nvContentPartPr>
            <p14:xfrm>
              <a:off x="1294288" y="1999793"/>
              <a:ext cx="3101040" cy="16376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CCB9001-11FD-4467-B7CE-C702E9B5E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288" y="1936793"/>
                <a:ext cx="3226680" cy="17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30DE6EF-0999-4FC3-A0ED-F04CF388BDB6}"/>
                  </a:ext>
                </a:extLst>
              </p14:cNvPr>
              <p14:cNvContentPartPr/>
              <p14:nvPr/>
            </p14:nvContentPartPr>
            <p14:xfrm>
              <a:off x="4000048" y="1744553"/>
              <a:ext cx="561240" cy="5601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30DE6EF-0999-4FC3-A0ED-F04CF388B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048" y="1681913"/>
                <a:ext cx="686880" cy="68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8B6709-D989-4E36-AA7B-A19EC656CC93}"/>
              </a:ext>
            </a:extLst>
          </p:cNvPr>
          <p:cNvGrpSpPr/>
          <p:nvPr/>
        </p:nvGrpSpPr>
        <p:grpSpPr>
          <a:xfrm>
            <a:off x="1402648" y="3797273"/>
            <a:ext cx="1491120" cy="477360"/>
            <a:chOff x="1402648" y="3797273"/>
            <a:chExt cx="149112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4CF9098-E6EF-495B-B9F8-4E9B028116D2}"/>
                    </a:ext>
                  </a:extLst>
                </p14:cNvPr>
                <p14:cNvContentPartPr/>
                <p14:nvPr/>
              </p14:nvContentPartPr>
              <p14:xfrm>
                <a:off x="1409848" y="3894833"/>
                <a:ext cx="234720" cy="280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4CF9098-E6EF-495B-B9F8-4E9B028116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4208" y="3859193"/>
                  <a:ext cx="306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1BE17FF-DC06-4DC0-B32F-4797E39261A6}"/>
                    </a:ext>
                  </a:extLst>
                </p14:cNvPr>
                <p14:cNvContentPartPr/>
                <p14:nvPr/>
              </p14:nvContentPartPr>
              <p14:xfrm>
                <a:off x="1402648" y="3992033"/>
                <a:ext cx="268920" cy="2700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1BE17FF-DC06-4DC0-B32F-4797E39261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6648" y="3956393"/>
                  <a:ext cx="340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BF3431B-43BF-46E8-BAD3-951ECC3DC67A}"/>
                    </a:ext>
                  </a:extLst>
                </p14:cNvPr>
                <p14:cNvContentPartPr/>
                <p14:nvPr/>
              </p14:nvContentPartPr>
              <p14:xfrm>
                <a:off x="1566088" y="3797273"/>
                <a:ext cx="174960" cy="3268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BF3431B-43BF-46E8-BAD3-951ECC3DC6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0088" y="3761273"/>
                  <a:ext cx="2466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F81867B-EBE5-464D-8C7D-980E4DB31DCA}"/>
                    </a:ext>
                  </a:extLst>
                </p14:cNvPr>
                <p14:cNvContentPartPr/>
                <p14:nvPr/>
              </p14:nvContentPartPr>
              <p14:xfrm>
                <a:off x="1926808" y="3834353"/>
                <a:ext cx="245520" cy="3034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F81867B-EBE5-464D-8C7D-980E4DB31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0808" y="3798353"/>
                  <a:ext cx="317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5BCBE2B-1917-454A-9E3A-60788CEC2A77}"/>
                    </a:ext>
                  </a:extLst>
                </p14:cNvPr>
                <p14:cNvContentPartPr/>
                <p14:nvPr/>
              </p14:nvContentPartPr>
              <p14:xfrm>
                <a:off x="2200048" y="3890873"/>
                <a:ext cx="176040" cy="207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5BCBE2B-1917-454A-9E3A-60788CEC2A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64408" y="3855233"/>
                  <a:ext cx="247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F60C34E-02A8-4724-8C4C-ECACF5DFB54B}"/>
                    </a:ext>
                  </a:extLst>
                </p14:cNvPr>
                <p14:cNvContentPartPr/>
                <p14:nvPr/>
              </p14:nvContentPartPr>
              <p14:xfrm>
                <a:off x="2463568" y="3885113"/>
                <a:ext cx="190800" cy="2548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F60C34E-02A8-4724-8C4C-ECACF5DFB5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7568" y="3849473"/>
                  <a:ext cx="262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0A0A41E-7106-49F6-BE2D-20554055563D}"/>
                    </a:ext>
                  </a:extLst>
                </p14:cNvPr>
                <p14:cNvContentPartPr/>
                <p14:nvPr/>
              </p14:nvContentPartPr>
              <p14:xfrm>
                <a:off x="2731048" y="3862793"/>
                <a:ext cx="162720" cy="4118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0A0A41E-7106-49F6-BE2D-2055405556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5048" y="3827153"/>
                  <a:ext cx="234360" cy="48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0C100EE-101C-4EC3-87AC-5FC268A71D85}"/>
              </a:ext>
            </a:extLst>
          </p:cNvPr>
          <p:cNvGrpSpPr/>
          <p:nvPr/>
        </p:nvGrpSpPr>
        <p:grpSpPr>
          <a:xfrm>
            <a:off x="1764448" y="4632473"/>
            <a:ext cx="1274760" cy="462600"/>
            <a:chOff x="1764448" y="4632473"/>
            <a:chExt cx="127476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8620A7F-4D8A-49BF-A993-F28CCCC66708}"/>
                    </a:ext>
                  </a:extLst>
                </p14:cNvPr>
                <p14:cNvContentPartPr/>
                <p14:nvPr/>
              </p14:nvContentPartPr>
              <p14:xfrm>
                <a:off x="1769128" y="4669193"/>
                <a:ext cx="92160" cy="310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8620A7F-4D8A-49BF-A993-F28CCCC667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3488" y="4633193"/>
                  <a:ext cx="1638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F966E9E-CD6A-45DE-B4C2-D6D6DA0AB8C1}"/>
                    </a:ext>
                  </a:extLst>
                </p14:cNvPr>
                <p14:cNvContentPartPr/>
                <p14:nvPr/>
              </p14:nvContentPartPr>
              <p14:xfrm>
                <a:off x="1764448" y="4986713"/>
                <a:ext cx="152280" cy="1728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F966E9E-CD6A-45DE-B4C2-D6D6DA0AB8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8808" y="4950713"/>
                  <a:ext cx="223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944191F-CFBD-4235-8D0F-94068014A8F0}"/>
                    </a:ext>
                  </a:extLst>
                </p14:cNvPr>
                <p14:cNvContentPartPr/>
                <p14:nvPr/>
              </p14:nvContentPartPr>
              <p14:xfrm>
                <a:off x="2030128" y="4940273"/>
                <a:ext cx="10080" cy="1152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944191F-CFBD-4235-8D0F-94068014A8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4128" y="4904273"/>
                  <a:ext cx="81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9AC3D2C-7534-4321-A9F5-CA1CDE198FEE}"/>
                    </a:ext>
                  </a:extLst>
                </p14:cNvPr>
                <p14:cNvContentPartPr/>
                <p14:nvPr/>
              </p14:nvContentPartPr>
              <p14:xfrm>
                <a:off x="2161168" y="4776473"/>
                <a:ext cx="120960" cy="1584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9AC3D2C-7534-4321-A9F5-CA1CDE198F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25528" y="4740833"/>
                  <a:ext cx="192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21F5B2A-8482-489D-8DCC-18E2C4B14D2F}"/>
                    </a:ext>
                  </a:extLst>
                </p14:cNvPr>
                <p14:cNvContentPartPr/>
                <p14:nvPr/>
              </p14:nvContentPartPr>
              <p14:xfrm>
                <a:off x="2381488" y="4703393"/>
                <a:ext cx="18000" cy="2538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21F5B2A-8482-489D-8DCC-18E2C4B14D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45848" y="4667393"/>
                  <a:ext cx="896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5E0C114-6431-426C-BD3E-E91FB5E7FE86}"/>
                    </a:ext>
                  </a:extLst>
                </p14:cNvPr>
                <p14:cNvContentPartPr/>
                <p14:nvPr/>
              </p14:nvContentPartPr>
              <p14:xfrm>
                <a:off x="2404528" y="4803473"/>
                <a:ext cx="88920" cy="169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5E0C114-6431-426C-BD3E-E91FB5E7FE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68888" y="4767473"/>
                  <a:ext cx="160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E978679-F33F-4B49-A7EB-18A13F3FCD75}"/>
                    </a:ext>
                  </a:extLst>
                </p14:cNvPr>
                <p14:cNvContentPartPr/>
                <p14:nvPr/>
              </p14:nvContentPartPr>
              <p14:xfrm>
                <a:off x="2484448" y="4685033"/>
                <a:ext cx="131760" cy="1216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E978679-F33F-4B49-A7EB-18A13F3FCD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8448" y="4649393"/>
                  <a:ext cx="203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059EDC8-126C-4819-97C5-F4B738F9FA76}"/>
                    </a:ext>
                  </a:extLst>
                </p14:cNvPr>
                <p14:cNvContentPartPr/>
                <p14:nvPr/>
              </p14:nvContentPartPr>
              <p14:xfrm>
                <a:off x="2442328" y="4867913"/>
                <a:ext cx="221400" cy="399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059EDC8-126C-4819-97C5-F4B738F9FA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6328" y="4832273"/>
                  <a:ext cx="293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3FCB4ED-4C8F-4493-8ABE-1880E8B2CB8C}"/>
                    </a:ext>
                  </a:extLst>
                </p14:cNvPr>
                <p14:cNvContentPartPr/>
                <p14:nvPr/>
              </p14:nvContentPartPr>
              <p14:xfrm>
                <a:off x="2485528" y="4959713"/>
                <a:ext cx="134280" cy="135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3FCB4ED-4C8F-4493-8ABE-1880E8B2CB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49528" y="4923713"/>
                  <a:ext cx="205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5B2EB473-E609-4F3E-8120-B6DE838AE371}"/>
                    </a:ext>
                  </a:extLst>
                </p14:cNvPr>
                <p14:cNvContentPartPr/>
                <p14:nvPr/>
              </p14:nvContentPartPr>
              <p14:xfrm>
                <a:off x="2734288" y="4632473"/>
                <a:ext cx="56880" cy="741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5B2EB473-E609-4F3E-8120-B6DE838AE3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98648" y="4596833"/>
                  <a:ext cx="128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3BC194B-0824-4ED5-AE69-BCFC8483F749}"/>
                    </a:ext>
                  </a:extLst>
                </p14:cNvPr>
                <p14:cNvContentPartPr/>
                <p14:nvPr/>
              </p14:nvContentPartPr>
              <p14:xfrm>
                <a:off x="2657248" y="4696193"/>
                <a:ext cx="196920" cy="410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3BC194B-0824-4ED5-AE69-BCFC8483F7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21608" y="4660193"/>
                  <a:ext cx="268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9C83820-C4DF-4860-A31F-E391A50B5CCF}"/>
                    </a:ext>
                  </a:extLst>
                </p14:cNvPr>
                <p14:cNvContentPartPr/>
                <p14:nvPr/>
              </p14:nvContentPartPr>
              <p14:xfrm>
                <a:off x="2704408" y="4736153"/>
                <a:ext cx="117360" cy="15408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9C83820-C4DF-4860-A31F-E391A50B5C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68768" y="4700153"/>
                  <a:ext cx="189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FEB61652-EC0E-4BCF-82A8-94DBB4BC9B75}"/>
                    </a:ext>
                  </a:extLst>
                </p14:cNvPr>
                <p14:cNvContentPartPr/>
                <p14:nvPr/>
              </p14:nvContentPartPr>
              <p14:xfrm>
                <a:off x="2913568" y="4683233"/>
                <a:ext cx="125640" cy="1893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FEB61652-EC0E-4BCF-82A8-94DBB4BC9B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77568" y="4647233"/>
                  <a:ext cx="197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DD47AB1-83DA-4620-9370-13335C325CA2}"/>
                    </a:ext>
                  </a:extLst>
                </p14:cNvPr>
                <p14:cNvContentPartPr/>
                <p14:nvPr/>
              </p14:nvContentPartPr>
              <p14:xfrm>
                <a:off x="2789728" y="4893473"/>
                <a:ext cx="191880" cy="1432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DD47AB1-83DA-4620-9370-13335C325C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4088" y="4857473"/>
                  <a:ext cx="2635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3BED25D-2671-4243-BCAB-C2B11B045CC7}"/>
              </a:ext>
            </a:extLst>
          </p:cNvPr>
          <p:cNvGrpSpPr/>
          <p:nvPr/>
        </p:nvGrpSpPr>
        <p:grpSpPr>
          <a:xfrm>
            <a:off x="3635728" y="4533113"/>
            <a:ext cx="2709000" cy="446040"/>
            <a:chOff x="3635728" y="4533113"/>
            <a:chExt cx="270900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AFC0CFD-EA27-43BD-A42B-DB605DECA694}"/>
                    </a:ext>
                  </a:extLst>
                </p14:cNvPr>
                <p14:cNvContentPartPr/>
                <p14:nvPr/>
              </p14:nvContentPartPr>
              <p14:xfrm>
                <a:off x="3635728" y="4665233"/>
                <a:ext cx="200520" cy="3139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AFC0CFD-EA27-43BD-A42B-DB605DECA6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99728" y="4629593"/>
                  <a:ext cx="272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7817E3E-E9EC-4531-8522-6FD92AB06F7C}"/>
                    </a:ext>
                  </a:extLst>
                </p14:cNvPr>
                <p14:cNvContentPartPr/>
                <p14:nvPr/>
              </p14:nvContentPartPr>
              <p14:xfrm>
                <a:off x="3960808" y="4910033"/>
                <a:ext cx="14400" cy="43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7817E3E-E9EC-4531-8522-6FD92AB06F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5168" y="4874393"/>
                  <a:ext cx="86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86921950-A982-4585-BAA7-E33355209E9C}"/>
                    </a:ext>
                  </a:extLst>
                </p14:cNvPr>
                <p14:cNvContentPartPr/>
                <p14:nvPr/>
              </p14:nvContentPartPr>
              <p14:xfrm>
                <a:off x="4205968" y="4545713"/>
                <a:ext cx="26280" cy="113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86921950-A982-4585-BAA7-E33355209E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70328" y="4510073"/>
                  <a:ext cx="97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32E348B-22E9-417F-8F10-9114F918206F}"/>
                    </a:ext>
                  </a:extLst>
                </p14:cNvPr>
                <p14:cNvContentPartPr/>
                <p14:nvPr/>
              </p14:nvContentPartPr>
              <p14:xfrm>
                <a:off x="4143688" y="4655513"/>
                <a:ext cx="113040" cy="1742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32E348B-22E9-417F-8F10-9114F91820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07688" y="4619513"/>
                  <a:ext cx="184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9064A0E-A5F0-4623-B75A-E4BC1F288494}"/>
                    </a:ext>
                  </a:extLst>
                </p14:cNvPr>
                <p14:cNvContentPartPr/>
                <p14:nvPr/>
              </p14:nvContentPartPr>
              <p14:xfrm>
                <a:off x="4247368" y="4719953"/>
                <a:ext cx="91440" cy="54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9064A0E-A5F0-4623-B75A-E4BC1F2884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11368" y="4684313"/>
                  <a:ext cx="163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25D4987-09AC-4FCE-A44E-D0192195265C}"/>
                    </a:ext>
                  </a:extLst>
                </p14:cNvPr>
                <p14:cNvContentPartPr/>
                <p14:nvPr/>
              </p14:nvContentPartPr>
              <p14:xfrm>
                <a:off x="4390648" y="4603313"/>
                <a:ext cx="31320" cy="2239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25D4987-09AC-4FCE-A44E-D019219526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55008" y="4567673"/>
                  <a:ext cx="102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701A850-0D45-4E25-B369-A4DA138C5A04}"/>
                    </a:ext>
                  </a:extLst>
                </p14:cNvPr>
                <p14:cNvContentPartPr/>
                <p14:nvPr/>
              </p14:nvContentPartPr>
              <p14:xfrm>
                <a:off x="4309648" y="4831553"/>
                <a:ext cx="153360" cy="1090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701A850-0D45-4E25-B369-A4DA138C5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74008" y="4795553"/>
                  <a:ext cx="225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93799C17-FD61-441A-9C84-FFD3F27775A7}"/>
                    </a:ext>
                  </a:extLst>
                </p14:cNvPr>
                <p14:cNvContentPartPr/>
                <p14:nvPr/>
              </p14:nvContentPartPr>
              <p14:xfrm>
                <a:off x="4472368" y="4584233"/>
                <a:ext cx="19800" cy="1591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93799C17-FD61-441A-9C84-FFD3F27775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36728" y="4548233"/>
                  <a:ext cx="91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DDCF19B-9D97-4657-977B-74A7CA5D9E0D}"/>
                    </a:ext>
                  </a:extLst>
                </p14:cNvPr>
                <p14:cNvContentPartPr/>
                <p14:nvPr/>
              </p14:nvContentPartPr>
              <p14:xfrm>
                <a:off x="4479928" y="4601153"/>
                <a:ext cx="93240" cy="1486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DDCF19B-9D97-4657-977B-74A7CA5D9E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44288" y="4565153"/>
                  <a:ext cx="164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CA0BE64-945A-4D02-926B-B35395FD4BCE}"/>
                    </a:ext>
                  </a:extLst>
                </p14:cNvPr>
                <p14:cNvContentPartPr/>
                <p14:nvPr/>
              </p14:nvContentPartPr>
              <p14:xfrm>
                <a:off x="4668568" y="4587473"/>
                <a:ext cx="22320" cy="1954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CA0BE64-945A-4D02-926B-B35395FD4B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2928" y="4551473"/>
                  <a:ext cx="93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5DB4B11-DB29-4DB2-8440-866E62E7D636}"/>
                    </a:ext>
                  </a:extLst>
                </p14:cNvPr>
                <p14:cNvContentPartPr/>
                <p14:nvPr/>
              </p14:nvContentPartPr>
              <p14:xfrm>
                <a:off x="4521328" y="4798793"/>
                <a:ext cx="198720" cy="15552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5DB4B11-DB29-4DB2-8440-866E62E7D6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85328" y="4762793"/>
                  <a:ext cx="270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AD2C7A93-695E-412A-8F15-3F843FE5F088}"/>
                    </a:ext>
                  </a:extLst>
                </p14:cNvPr>
                <p14:cNvContentPartPr/>
                <p14:nvPr/>
              </p14:nvContentPartPr>
              <p14:xfrm>
                <a:off x="4794208" y="4542473"/>
                <a:ext cx="63720" cy="468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AD2C7A93-695E-412A-8F15-3F843FE5F0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58568" y="4506833"/>
                  <a:ext cx="135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015AE064-4297-429D-AC84-A6DE8B89E981}"/>
                    </a:ext>
                  </a:extLst>
                </p14:cNvPr>
                <p14:cNvContentPartPr/>
                <p14:nvPr/>
              </p14:nvContentPartPr>
              <p14:xfrm>
                <a:off x="4722928" y="4613033"/>
                <a:ext cx="171720" cy="1591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015AE064-4297-429D-AC84-A6DE8B89E9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86928" y="4577033"/>
                  <a:ext cx="243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3E2BE1DE-24A2-4B4C-9905-6C78FD4229A6}"/>
                    </a:ext>
                  </a:extLst>
                </p14:cNvPr>
                <p14:cNvContentPartPr/>
                <p14:nvPr/>
              </p14:nvContentPartPr>
              <p14:xfrm>
                <a:off x="4987528" y="4576313"/>
                <a:ext cx="109080" cy="1980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3E2BE1DE-24A2-4B4C-9905-6C78FD4229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51888" y="4540673"/>
                  <a:ext cx="180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8758398-1177-41A3-82E6-5AF268A673B3}"/>
                    </a:ext>
                  </a:extLst>
                </p14:cNvPr>
                <p14:cNvContentPartPr/>
                <p14:nvPr/>
              </p14:nvContentPartPr>
              <p14:xfrm>
                <a:off x="4848568" y="4836593"/>
                <a:ext cx="172800" cy="1220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8758398-1177-41A3-82E6-5AF268A673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12928" y="4800953"/>
                  <a:ext cx="244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C1134EB-E99C-4BD9-9EDC-FF3A0A2D57AD}"/>
                    </a:ext>
                  </a:extLst>
                </p14:cNvPr>
                <p14:cNvContentPartPr/>
                <p14:nvPr/>
              </p14:nvContentPartPr>
              <p14:xfrm>
                <a:off x="5240608" y="4890233"/>
                <a:ext cx="19800" cy="680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C1134EB-E99C-4BD9-9EDC-FF3A0A2D57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4968" y="4854593"/>
                  <a:ext cx="91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9A49764-8178-4DEA-A03D-22400F94AEA3}"/>
                    </a:ext>
                  </a:extLst>
                </p14:cNvPr>
                <p14:cNvContentPartPr/>
                <p14:nvPr/>
              </p14:nvContentPartPr>
              <p14:xfrm>
                <a:off x="5436448" y="4589273"/>
                <a:ext cx="156240" cy="10836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9A49764-8178-4DEA-A03D-22400F94AE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00448" y="4553273"/>
                  <a:ext cx="227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F4367F1-6EBC-4C33-921C-993DBFCFB8FF}"/>
                    </a:ext>
                  </a:extLst>
                </p14:cNvPr>
                <p14:cNvContentPartPr/>
                <p14:nvPr/>
              </p14:nvContentPartPr>
              <p14:xfrm>
                <a:off x="5407648" y="4775753"/>
                <a:ext cx="267840" cy="133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F4367F1-6EBC-4C33-921C-993DBFCFB8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2008" y="4740113"/>
                  <a:ext cx="3394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9F0D2AC2-93BA-419E-82DC-C5DF25DC59E3}"/>
                    </a:ext>
                  </a:extLst>
                </p14:cNvPr>
                <p14:cNvContentPartPr/>
                <p14:nvPr/>
              </p14:nvContentPartPr>
              <p14:xfrm>
                <a:off x="5475688" y="4844873"/>
                <a:ext cx="176400" cy="1101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9F0D2AC2-93BA-419E-82DC-C5DF25DC59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39688" y="4809233"/>
                  <a:ext cx="248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CCDB31A3-4E66-4928-AE7A-F2F8AAAE3C1C}"/>
                    </a:ext>
                  </a:extLst>
                </p14:cNvPr>
                <p14:cNvContentPartPr/>
                <p14:nvPr/>
              </p14:nvContentPartPr>
              <p14:xfrm>
                <a:off x="5684128" y="4586393"/>
                <a:ext cx="24120" cy="17604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CCDB31A3-4E66-4928-AE7A-F2F8AAAE3C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48488" y="4550393"/>
                  <a:ext cx="95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22D6E02-803F-4CA5-9D79-07321EBB6197}"/>
                    </a:ext>
                  </a:extLst>
                </p14:cNvPr>
                <p14:cNvContentPartPr/>
                <p14:nvPr/>
              </p14:nvContentPartPr>
              <p14:xfrm>
                <a:off x="5684128" y="4578113"/>
                <a:ext cx="136440" cy="2023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22D6E02-803F-4CA5-9D79-07321EBB61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48128" y="4542113"/>
                  <a:ext cx="208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0F655CB-84E3-4B1B-A50A-082EC15A6ABF}"/>
                    </a:ext>
                  </a:extLst>
                </p14:cNvPr>
                <p14:cNvContentPartPr/>
                <p14:nvPr/>
              </p14:nvContentPartPr>
              <p14:xfrm>
                <a:off x="5925688" y="4559393"/>
                <a:ext cx="23040" cy="2199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0F655CB-84E3-4B1B-A50A-082EC15A6A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89688" y="4523393"/>
                  <a:ext cx="94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2AA535D-27AA-48FE-9DEC-687A87429209}"/>
                    </a:ext>
                  </a:extLst>
                </p14:cNvPr>
                <p14:cNvContentPartPr/>
                <p14:nvPr/>
              </p14:nvContentPartPr>
              <p14:xfrm>
                <a:off x="5733088" y="4812473"/>
                <a:ext cx="203760" cy="1569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2AA535D-27AA-48FE-9DEC-687A874292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7088" y="4776473"/>
                  <a:ext cx="275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CCECAF5-98A7-43FC-A14E-7EB1E8D99FE1}"/>
                    </a:ext>
                  </a:extLst>
                </p14:cNvPr>
                <p14:cNvContentPartPr/>
                <p14:nvPr/>
              </p14:nvContentPartPr>
              <p14:xfrm>
                <a:off x="6040528" y="4533113"/>
                <a:ext cx="82080" cy="666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CCECAF5-98A7-43FC-A14E-7EB1E8D99F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04888" y="4497473"/>
                  <a:ext cx="153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8D1752B-B41E-494A-A7C8-A27EEEEFF593}"/>
                    </a:ext>
                  </a:extLst>
                </p14:cNvPr>
                <p14:cNvContentPartPr/>
                <p14:nvPr/>
              </p14:nvContentPartPr>
              <p14:xfrm>
                <a:off x="5952688" y="4618073"/>
                <a:ext cx="162720" cy="50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8D1752B-B41E-494A-A7C8-A27EEEEFF5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6688" y="4582073"/>
                  <a:ext cx="234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55C75F2-C52E-4FAC-9B33-1841361B8888}"/>
                    </a:ext>
                  </a:extLst>
                </p14:cNvPr>
                <p14:cNvContentPartPr/>
                <p14:nvPr/>
              </p14:nvContentPartPr>
              <p14:xfrm>
                <a:off x="6033688" y="4628873"/>
                <a:ext cx="109080" cy="1306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55C75F2-C52E-4FAC-9B33-1841361B88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97688" y="4593233"/>
                  <a:ext cx="180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E7BF1078-68F7-47DC-8B06-DEAC7B7058DB}"/>
                    </a:ext>
                  </a:extLst>
                </p14:cNvPr>
                <p14:cNvContentPartPr/>
                <p14:nvPr/>
              </p14:nvContentPartPr>
              <p14:xfrm>
                <a:off x="6223768" y="4552913"/>
                <a:ext cx="120960" cy="2296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E7BF1078-68F7-47DC-8B06-DEAC7B7058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88128" y="4517273"/>
                  <a:ext cx="192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4698011C-2053-4559-98FA-A5DACB08C514}"/>
                    </a:ext>
                  </a:extLst>
                </p14:cNvPr>
                <p14:cNvContentPartPr/>
                <p14:nvPr/>
              </p14:nvContentPartPr>
              <p14:xfrm>
                <a:off x="6078328" y="4775393"/>
                <a:ext cx="190080" cy="1558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4698011C-2053-4559-98FA-A5DACB08C5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42688" y="4739393"/>
                  <a:ext cx="2617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0FABD9C-32E6-41FA-90B2-36CA91465D53}"/>
              </a:ext>
            </a:extLst>
          </p:cNvPr>
          <p:cNvGrpSpPr/>
          <p:nvPr/>
        </p:nvGrpSpPr>
        <p:grpSpPr>
          <a:xfrm>
            <a:off x="6938728" y="4529153"/>
            <a:ext cx="397800" cy="318240"/>
            <a:chOff x="6938728" y="4529153"/>
            <a:chExt cx="39780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5CA83CCE-388F-4C57-87E3-AD16AD4506A1}"/>
                    </a:ext>
                  </a:extLst>
                </p14:cNvPr>
                <p14:cNvContentPartPr/>
                <p14:nvPr/>
              </p14:nvContentPartPr>
              <p14:xfrm>
                <a:off x="6938728" y="4529153"/>
                <a:ext cx="282240" cy="3182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5CA83CCE-388F-4C57-87E3-AD16AD4506A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03088" y="4493153"/>
                  <a:ext cx="3538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37A85C3-736D-471D-80D7-1D79AFFC114A}"/>
                    </a:ext>
                  </a:extLst>
                </p14:cNvPr>
                <p14:cNvContentPartPr/>
                <p14:nvPr/>
              </p14:nvContentPartPr>
              <p14:xfrm>
                <a:off x="7328608" y="4783673"/>
                <a:ext cx="7920" cy="381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37A85C3-736D-471D-80D7-1D79AFFC11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92968" y="4747673"/>
                  <a:ext cx="7956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74725B6-4A21-46FD-8809-F44307C887EA}"/>
              </a:ext>
            </a:extLst>
          </p:cNvPr>
          <p:cNvGrpSpPr/>
          <p:nvPr/>
        </p:nvGrpSpPr>
        <p:grpSpPr>
          <a:xfrm>
            <a:off x="7555048" y="4409633"/>
            <a:ext cx="1060200" cy="447120"/>
            <a:chOff x="7555048" y="4409633"/>
            <a:chExt cx="106020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80198C81-C2EB-4E05-8CCA-6098F616B04E}"/>
                    </a:ext>
                  </a:extLst>
                </p14:cNvPr>
                <p14:cNvContentPartPr/>
                <p14:nvPr/>
              </p14:nvContentPartPr>
              <p14:xfrm>
                <a:off x="7555048" y="4466513"/>
                <a:ext cx="190440" cy="129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80198C81-C2EB-4E05-8CCA-6098F616B0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19408" y="4430873"/>
                  <a:ext cx="262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860AD88-ECCF-4095-964D-5FD9C1AF28AB}"/>
                    </a:ext>
                  </a:extLst>
                </p14:cNvPr>
                <p14:cNvContentPartPr/>
                <p14:nvPr/>
              </p14:nvContentPartPr>
              <p14:xfrm>
                <a:off x="7615168" y="4516913"/>
                <a:ext cx="20160" cy="1346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860AD88-ECCF-4095-964D-5FD9C1AF28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79528" y="4481273"/>
                  <a:ext cx="91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D25318ED-B815-44D1-81B3-44E1B00214CE}"/>
                    </a:ext>
                  </a:extLst>
                </p14:cNvPr>
                <p14:cNvContentPartPr/>
                <p14:nvPr/>
              </p14:nvContentPartPr>
              <p14:xfrm>
                <a:off x="7610488" y="4500353"/>
                <a:ext cx="118440" cy="1684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D25318ED-B815-44D1-81B3-44E1B00214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74488" y="4464713"/>
                  <a:ext cx="190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DF2D3DF-3431-4C61-8C55-14F8986BC75A}"/>
                    </a:ext>
                  </a:extLst>
                </p14:cNvPr>
                <p14:cNvContentPartPr/>
                <p14:nvPr/>
              </p14:nvContentPartPr>
              <p14:xfrm>
                <a:off x="7728568" y="4542113"/>
                <a:ext cx="95760" cy="82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DF2D3DF-3431-4C61-8C55-14F8986BC7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92568" y="4506113"/>
                  <a:ext cx="167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4FDA907-8F58-4487-93B7-B756BC048B29}"/>
                    </a:ext>
                  </a:extLst>
                </p14:cNvPr>
                <p14:cNvContentPartPr/>
                <p14:nvPr/>
              </p14:nvContentPartPr>
              <p14:xfrm>
                <a:off x="7727128" y="4593953"/>
                <a:ext cx="99000" cy="122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4FDA907-8F58-4487-93B7-B756BC048B2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91128" y="4558313"/>
                  <a:ext cx="170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19097844-29E6-4F6A-924A-6146FF45E3F2}"/>
                    </a:ext>
                  </a:extLst>
                </p14:cNvPr>
                <p14:cNvContentPartPr/>
                <p14:nvPr/>
              </p14:nvContentPartPr>
              <p14:xfrm>
                <a:off x="7825048" y="4466153"/>
                <a:ext cx="13680" cy="2311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19097844-29E6-4F6A-924A-6146FF45E3F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89408" y="4430153"/>
                  <a:ext cx="853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83227735-E7A2-4A0B-80B4-D8F6520B01EF}"/>
                    </a:ext>
                  </a:extLst>
                </p14:cNvPr>
                <p14:cNvContentPartPr/>
                <p14:nvPr/>
              </p14:nvContentPartPr>
              <p14:xfrm>
                <a:off x="7662328" y="4716353"/>
                <a:ext cx="157680" cy="10692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83227735-E7A2-4A0B-80B4-D8F6520B01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26328" y="4680713"/>
                  <a:ext cx="22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169E825-3448-4D28-BC68-A23D0C0051AB}"/>
                    </a:ext>
                  </a:extLst>
                </p14:cNvPr>
                <p14:cNvContentPartPr/>
                <p14:nvPr/>
              </p14:nvContentPartPr>
              <p14:xfrm>
                <a:off x="7863568" y="4539593"/>
                <a:ext cx="203760" cy="17568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169E825-3448-4D28-BC68-A23D0C0051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27568" y="4503953"/>
                  <a:ext cx="275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01A83AD-40E2-4D14-B4D3-3C58CEBD36B2}"/>
                    </a:ext>
                  </a:extLst>
                </p14:cNvPr>
                <p14:cNvContentPartPr/>
                <p14:nvPr/>
              </p14:nvContentPartPr>
              <p14:xfrm>
                <a:off x="8137168" y="4444193"/>
                <a:ext cx="12600" cy="31536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01A83AD-40E2-4D14-B4D3-3C58CEBD36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1528" y="4408553"/>
                  <a:ext cx="842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6888717-7FF5-4595-B440-89B57D893FC9}"/>
                    </a:ext>
                  </a:extLst>
                </p14:cNvPr>
                <p14:cNvContentPartPr/>
                <p14:nvPr/>
              </p14:nvContentPartPr>
              <p14:xfrm>
                <a:off x="8271448" y="4409633"/>
                <a:ext cx="103680" cy="486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6888717-7FF5-4595-B440-89B57D893FC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35448" y="4373633"/>
                  <a:ext cx="175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20FAECAE-3BEC-47BC-83F3-9D4A8E98FC44}"/>
                    </a:ext>
                  </a:extLst>
                </p14:cNvPr>
                <p14:cNvContentPartPr/>
                <p14:nvPr/>
              </p14:nvContentPartPr>
              <p14:xfrm>
                <a:off x="8199448" y="4498913"/>
                <a:ext cx="200160" cy="93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20FAECAE-3BEC-47BC-83F3-9D4A8E98FC4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63448" y="4462913"/>
                  <a:ext cx="271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9A641205-1A2C-4BBB-98FB-A40335B38E86}"/>
                    </a:ext>
                  </a:extLst>
                </p14:cNvPr>
                <p14:cNvContentPartPr/>
                <p14:nvPr/>
              </p14:nvContentPartPr>
              <p14:xfrm>
                <a:off x="8258848" y="4523753"/>
                <a:ext cx="117720" cy="1404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9A641205-1A2C-4BBB-98FB-A40335B38E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23208" y="4488113"/>
                  <a:ext cx="189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AF02F110-C5EC-43F8-845F-579C9A2BA266}"/>
                    </a:ext>
                  </a:extLst>
                </p14:cNvPr>
                <p14:cNvContentPartPr/>
                <p14:nvPr/>
              </p14:nvContentPartPr>
              <p14:xfrm>
                <a:off x="8503648" y="4421873"/>
                <a:ext cx="111600" cy="2581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AF02F110-C5EC-43F8-845F-579C9A2BA2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67648" y="4385873"/>
                  <a:ext cx="1832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AF0FF044-44A9-4AE5-9C2C-17DE6D6CA4ED}"/>
                    </a:ext>
                  </a:extLst>
                </p14:cNvPr>
                <p14:cNvContentPartPr/>
                <p14:nvPr/>
              </p14:nvContentPartPr>
              <p14:xfrm>
                <a:off x="8372248" y="4678553"/>
                <a:ext cx="212040" cy="17820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AF0FF044-44A9-4AE5-9C2C-17DE6D6CA4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36608" y="4642553"/>
                  <a:ext cx="2836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8FB5200-5BC5-4D87-BBE2-A38655E8A3CE}"/>
              </a:ext>
            </a:extLst>
          </p:cNvPr>
          <p:cNvGrpSpPr/>
          <p:nvPr/>
        </p:nvGrpSpPr>
        <p:grpSpPr>
          <a:xfrm>
            <a:off x="3394168" y="5483873"/>
            <a:ext cx="140400" cy="204120"/>
            <a:chOff x="3394168" y="5483873"/>
            <a:chExt cx="14040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EEDC1FD-2FBC-4956-9276-5D251CC61C03}"/>
                    </a:ext>
                  </a:extLst>
                </p14:cNvPr>
                <p14:cNvContentPartPr/>
                <p14:nvPr/>
              </p14:nvContentPartPr>
              <p14:xfrm>
                <a:off x="3394168" y="5507993"/>
                <a:ext cx="56160" cy="18000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EEDC1FD-2FBC-4956-9276-5D251CC61C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58168" y="5472353"/>
                  <a:ext cx="127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FE3C830-04DF-4456-A7FC-CD70F54FD108}"/>
                    </a:ext>
                  </a:extLst>
                </p14:cNvPr>
                <p14:cNvContentPartPr/>
                <p14:nvPr/>
              </p14:nvContentPartPr>
              <p14:xfrm>
                <a:off x="3484168" y="5483873"/>
                <a:ext cx="50400" cy="1591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FE3C830-04DF-4456-A7FC-CD70F54FD1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48528" y="5447873"/>
                  <a:ext cx="12204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152223C1-094C-4576-8F8C-B6E6B2BD3454}"/>
              </a:ext>
            </a:extLst>
          </p:cNvPr>
          <p:cNvGrpSpPr/>
          <p:nvPr/>
        </p:nvGrpSpPr>
        <p:grpSpPr>
          <a:xfrm>
            <a:off x="3874408" y="5605553"/>
            <a:ext cx="2004120" cy="528480"/>
            <a:chOff x="3874408" y="5605553"/>
            <a:chExt cx="200412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479C058D-693F-4E56-9F92-A3B471082BE1}"/>
                    </a:ext>
                  </a:extLst>
                </p14:cNvPr>
                <p14:cNvContentPartPr/>
                <p14:nvPr/>
              </p14:nvContentPartPr>
              <p14:xfrm>
                <a:off x="3874408" y="5693393"/>
                <a:ext cx="116280" cy="2185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479C058D-693F-4E56-9F92-A3B471082B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838408" y="5657753"/>
                  <a:ext cx="187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C3C8A20-19F9-46FC-8B17-AC5262343F61}"/>
                    </a:ext>
                  </a:extLst>
                </p14:cNvPr>
                <p14:cNvContentPartPr/>
                <p14:nvPr/>
              </p14:nvContentPartPr>
              <p14:xfrm>
                <a:off x="4090768" y="5664233"/>
                <a:ext cx="15840" cy="2588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C3C8A20-19F9-46FC-8B17-AC5262343F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54768" y="5628593"/>
                  <a:ext cx="87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714462DC-BBE4-430D-9003-4AFF9DBC8207}"/>
                    </a:ext>
                  </a:extLst>
                </p14:cNvPr>
                <p14:cNvContentPartPr/>
                <p14:nvPr/>
              </p14:nvContentPartPr>
              <p14:xfrm>
                <a:off x="4107328" y="5757833"/>
                <a:ext cx="79920" cy="147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714462DC-BBE4-430D-9003-4AFF9DBC82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71328" y="5722193"/>
                  <a:ext cx="151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6E02462F-1185-4367-884C-C9E7A6CCBAC2}"/>
                    </a:ext>
                  </a:extLst>
                </p14:cNvPr>
                <p14:cNvContentPartPr/>
                <p14:nvPr/>
              </p14:nvContentPartPr>
              <p14:xfrm>
                <a:off x="4213888" y="5625353"/>
                <a:ext cx="142920" cy="1321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6E02462F-1185-4367-884C-C9E7A6CCBA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78248" y="5589353"/>
                  <a:ext cx="214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D8F2F2DE-050F-4823-A719-9007373FBA0B}"/>
                    </a:ext>
                  </a:extLst>
                </p14:cNvPr>
                <p14:cNvContentPartPr/>
                <p14:nvPr/>
              </p14:nvContentPartPr>
              <p14:xfrm>
                <a:off x="4181848" y="5853953"/>
                <a:ext cx="187200" cy="288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D8F2F2DE-050F-4823-A719-9007373FBA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46208" y="5817953"/>
                  <a:ext cx="258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B6D3E445-318C-4262-8B6A-C2237E33E96E}"/>
                    </a:ext>
                  </a:extLst>
                </p14:cNvPr>
                <p14:cNvContentPartPr/>
                <p14:nvPr/>
              </p14:nvContentPartPr>
              <p14:xfrm>
                <a:off x="4221808" y="5997953"/>
                <a:ext cx="121680" cy="1360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B6D3E445-318C-4262-8B6A-C2237E33E96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86168" y="5962313"/>
                  <a:ext cx="193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7586664B-0962-4F0B-9E5D-33A9AB79B7EB}"/>
                    </a:ext>
                  </a:extLst>
                </p14:cNvPr>
                <p14:cNvContentPartPr/>
                <p14:nvPr/>
              </p14:nvContentPartPr>
              <p14:xfrm>
                <a:off x="4474888" y="5650193"/>
                <a:ext cx="63360" cy="9648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7586664B-0962-4F0B-9E5D-33A9AB79B7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38888" y="5614193"/>
                  <a:ext cx="135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C8CCF8A9-0703-4034-9DCB-5BB3CD2A659B}"/>
                    </a:ext>
                  </a:extLst>
                </p14:cNvPr>
                <p14:cNvContentPartPr/>
                <p14:nvPr/>
              </p14:nvContentPartPr>
              <p14:xfrm>
                <a:off x="4406848" y="5734793"/>
                <a:ext cx="205200" cy="18072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C8CCF8A9-0703-4034-9DCB-5BB3CD2A65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70848" y="5699153"/>
                  <a:ext cx="276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05E3862B-3418-4F82-BF3A-2AAD927E00BA}"/>
                    </a:ext>
                  </a:extLst>
                </p14:cNvPr>
                <p14:cNvContentPartPr/>
                <p14:nvPr/>
              </p14:nvContentPartPr>
              <p14:xfrm>
                <a:off x="4701328" y="5653433"/>
                <a:ext cx="92160" cy="3193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05E3862B-3418-4F82-BF3A-2AAD927E00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65688" y="5617433"/>
                  <a:ext cx="163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78867986-5990-40F5-B14C-B000F3CCF093}"/>
                    </a:ext>
                  </a:extLst>
                </p14:cNvPr>
                <p14:cNvContentPartPr/>
                <p14:nvPr/>
              </p14:nvContentPartPr>
              <p14:xfrm>
                <a:off x="4838128" y="5639393"/>
                <a:ext cx="18360" cy="2372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78867986-5990-40F5-B14C-B000F3CCF0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02488" y="5603393"/>
                  <a:ext cx="90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C300873-8901-4F36-8EEE-B388F3C2439F}"/>
                    </a:ext>
                  </a:extLst>
                </p14:cNvPr>
                <p14:cNvContentPartPr/>
                <p14:nvPr/>
              </p14:nvContentPartPr>
              <p14:xfrm>
                <a:off x="4862608" y="5649833"/>
                <a:ext cx="119880" cy="2228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C300873-8901-4F36-8EEE-B388F3C2439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26968" y="5614193"/>
                  <a:ext cx="191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98D2C5A-E29A-4F11-B0EC-0B319A8B04C2}"/>
                    </a:ext>
                  </a:extLst>
                </p14:cNvPr>
                <p14:cNvContentPartPr/>
                <p14:nvPr/>
              </p14:nvContentPartPr>
              <p14:xfrm>
                <a:off x="5004808" y="5691953"/>
                <a:ext cx="122400" cy="1728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98D2C5A-E29A-4F11-B0EC-0B319A8B04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69168" y="5655953"/>
                  <a:ext cx="194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AAB4F55-4472-47FC-99CA-03BF82C8949B}"/>
                    </a:ext>
                  </a:extLst>
                </p14:cNvPr>
                <p14:cNvContentPartPr/>
                <p14:nvPr/>
              </p14:nvContentPartPr>
              <p14:xfrm>
                <a:off x="5015248" y="5744873"/>
                <a:ext cx="139320" cy="388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AAB4F55-4472-47FC-99CA-03BF82C894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79248" y="5709233"/>
                  <a:ext cx="210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03E29476-938B-4F33-93D8-B39A2D09C3A5}"/>
                    </a:ext>
                  </a:extLst>
                </p14:cNvPr>
                <p14:cNvContentPartPr/>
                <p14:nvPr/>
              </p14:nvContentPartPr>
              <p14:xfrm>
                <a:off x="5153128" y="5605553"/>
                <a:ext cx="31320" cy="2487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03E29476-938B-4F33-93D8-B39A2D09C3A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17488" y="5569553"/>
                  <a:ext cx="1029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C92E25A-3BB7-443E-8BFE-35D5463C56E9}"/>
                    </a:ext>
                  </a:extLst>
                </p14:cNvPr>
                <p14:cNvContentPartPr/>
                <p14:nvPr/>
              </p14:nvContentPartPr>
              <p14:xfrm>
                <a:off x="5025688" y="5843873"/>
                <a:ext cx="140040" cy="1908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C92E25A-3BB7-443E-8BFE-35D5463C56E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90048" y="5807873"/>
                  <a:ext cx="211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0C4BF5AF-99DE-4D2B-9A72-21719B17864A}"/>
                    </a:ext>
                  </a:extLst>
                </p14:cNvPr>
                <p14:cNvContentPartPr/>
                <p14:nvPr/>
              </p14:nvContentPartPr>
              <p14:xfrm>
                <a:off x="5267248" y="5686193"/>
                <a:ext cx="109440" cy="2271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0C4BF5AF-99DE-4D2B-9A72-21719B17864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31248" y="5650193"/>
                  <a:ext cx="181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131E5C53-C231-4F4E-9CFE-A91653DCBB72}"/>
                    </a:ext>
                  </a:extLst>
                </p14:cNvPr>
                <p14:cNvContentPartPr/>
                <p14:nvPr/>
              </p14:nvContentPartPr>
              <p14:xfrm>
                <a:off x="5336368" y="5790593"/>
                <a:ext cx="77040" cy="1501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131E5C53-C231-4F4E-9CFE-A91653DCBB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00368" y="5754953"/>
                  <a:ext cx="148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02CE6388-E618-40B3-A2BE-A5ACD795E21D}"/>
                    </a:ext>
                  </a:extLst>
                </p14:cNvPr>
                <p14:cNvContentPartPr/>
                <p14:nvPr/>
              </p14:nvContentPartPr>
              <p14:xfrm>
                <a:off x="5344648" y="5788073"/>
                <a:ext cx="174240" cy="223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02CE6388-E618-40B3-A2BE-A5ACD795E2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08648" y="5752433"/>
                  <a:ext cx="245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65126B43-738E-474E-979C-0287142D97EE}"/>
                    </a:ext>
                  </a:extLst>
                </p14:cNvPr>
                <p14:cNvContentPartPr/>
                <p14:nvPr/>
              </p14:nvContentPartPr>
              <p14:xfrm>
                <a:off x="5518528" y="5646953"/>
                <a:ext cx="20520" cy="3708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65126B43-738E-474E-979C-0287142D97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82528" y="5611313"/>
                  <a:ext cx="92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2CF3498B-83C5-45F0-8F65-025FEE743C23}"/>
                    </a:ext>
                  </a:extLst>
                </p14:cNvPr>
                <p14:cNvContentPartPr/>
                <p14:nvPr/>
              </p14:nvContentPartPr>
              <p14:xfrm>
                <a:off x="5662528" y="5675033"/>
                <a:ext cx="168120" cy="756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2CF3498B-83C5-45F0-8F65-025FEE743C2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26888" y="5639393"/>
                  <a:ext cx="239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DE08F876-A8A2-40CB-A40B-74A4CFCF2253}"/>
                    </a:ext>
                  </a:extLst>
                </p14:cNvPr>
                <p14:cNvContentPartPr/>
                <p14:nvPr/>
              </p14:nvContentPartPr>
              <p14:xfrm>
                <a:off x="5621128" y="5694113"/>
                <a:ext cx="201960" cy="27684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DE08F876-A8A2-40CB-A40B-74A4CFCF225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85128" y="5658113"/>
                  <a:ext cx="2736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7D15B382-FE53-41B4-A542-AFC283750B6B}"/>
                    </a:ext>
                  </a:extLst>
                </p14:cNvPr>
                <p14:cNvContentPartPr/>
                <p14:nvPr/>
              </p14:nvContentPartPr>
              <p14:xfrm>
                <a:off x="5625808" y="5961953"/>
                <a:ext cx="252720" cy="216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7D15B382-FE53-41B4-A542-AFC283750B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0168" y="5926313"/>
                  <a:ext cx="324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ACEF90CD-3DFB-4A14-B1F0-CFE8526D6856}"/>
              </a:ext>
            </a:extLst>
          </p:cNvPr>
          <p:cNvGrpSpPr/>
          <p:nvPr/>
        </p:nvGrpSpPr>
        <p:grpSpPr>
          <a:xfrm>
            <a:off x="6175168" y="5581433"/>
            <a:ext cx="1346040" cy="526680"/>
            <a:chOff x="6175168" y="5581433"/>
            <a:chExt cx="134604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0EF64BA0-4167-449E-BD24-3BB1D5176E66}"/>
                    </a:ext>
                  </a:extLst>
                </p14:cNvPr>
                <p14:cNvContentPartPr/>
                <p14:nvPr/>
              </p14:nvContentPartPr>
              <p14:xfrm>
                <a:off x="6267328" y="5596913"/>
                <a:ext cx="135000" cy="14292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0EF64BA0-4167-449E-BD24-3BB1D5176E6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31688" y="5560913"/>
                  <a:ext cx="206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C5360184-EBF9-484A-BEAE-118EF87864CD}"/>
                    </a:ext>
                  </a:extLst>
                </p14:cNvPr>
                <p14:cNvContentPartPr/>
                <p14:nvPr/>
              </p14:nvContentPartPr>
              <p14:xfrm>
                <a:off x="6175168" y="5813993"/>
                <a:ext cx="280440" cy="248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C5360184-EBF9-484A-BEAE-118EF87864C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39168" y="5777993"/>
                  <a:ext cx="352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D53F1F5-D590-4512-B1EF-2D7871822490}"/>
                    </a:ext>
                  </a:extLst>
                </p14:cNvPr>
                <p14:cNvContentPartPr/>
                <p14:nvPr/>
              </p14:nvContentPartPr>
              <p14:xfrm>
                <a:off x="6239968" y="5880953"/>
                <a:ext cx="216000" cy="16776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D53F1F5-D590-4512-B1EF-2D787182249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03968" y="5844953"/>
                  <a:ext cx="287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1C29011C-7CB7-40D3-9E73-5E24EA3FA45C}"/>
                    </a:ext>
                  </a:extLst>
                </p14:cNvPr>
                <p14:cNvContentPartPr/>
                <p14:nvPr/>
              </p14:nvContentPartPr>
              <p14:xfrm>
                <a:off x="6476128" y="5618513"/>
                <a:ext cx="6480" cy="1922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1C29011C-7CB7-40D3-9E73-5E24EA3FA45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40488" y="5582513"/>
                  <a:ext cx="78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E63A55A-2329-4551-AEB3-93C1B6F60A41}"/>
                    </a:ext>
                  </a:extLst>
                </p14:cNvPr>
                <p14:cNvContentPartPr/>
                <p14:nvPr/>
              </p14:nvContentPartPr>
              <p14:xfrm>
                <a:off x="6491248" y="5617073"/>
                <a:ext cx="115920" cy="20772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E63A55A-2329-4551-AEB3-93C1B6F60A4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55248" y="5581073"/>
                  <a:ext cx="187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EB9EF3D2-29E8-4EB2-9D2A-7C8C13C89C1D}"/>
                    </a:ext>
                  </a:extLst>
                </p14:cNvPr>
                <p14:cNvContentPartPr/>
                <p14:nvPr/>
              </p14:nvContentPartPr>
              <p14:xfrm>
                <a:off x="6736768" y="5581433"/>
                <a:ext cx="5400" cy="2646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EB9EF3D2-29E8-4EB2-9D2A-7C8C13C89C1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00768" y="5545793"/>
                  <a:ext cx="77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AA3E530C-7313-4C50-87D8-30447BC1DED3}"/>
                    </a:ext>
                  </a:extLst>
                </p14:cNvPr>
                <p14:cNvContentPartPr/>
                <p14:nvPr/>
              </p14:nvContentPartPr>
              <p14:xfrm>
                <a:off x="6522208" y="5893553"/>
                <a:ext cx="221040" cy="2145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AA3E530C-7313-4C50-87D8-30447BC1DED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86568" y="5857913"/>
                  <a:ext cx="292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00596C9A-CAD9-4AF6-98DA-4AE5F7C27115}"/>
                    </a:ext>
                  </a:extLst>
                </p14:cNvPr>
                <p14:cNvContentPartPr/>
                <p14:nvPr/>
              </p14:nvContentPartPr>
              <p14:xfrm>
                <a:off x="6863488" y="5617073"/>
                <a:ext cx="106560" cy="630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00596C9A-CAD9-4AF6-98DA-4AE5F7C271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27488" y="5581073"/>
                  <a:ext cx="178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DAAA02B4-7ED7-4935-AAF4-28A9D4B3C042}"/>
                    </a:ext>
                  </a:extLst>
                </p14:cNvPr>
                <p14:cNvContentPartPr/>
                <p14:nvPr/>
              </p14:nvContentPartPr>
              <p14:xfrm>
                <a:off x="6810568" y="5711393"/>
                <a:ext cx="165960" cy="104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DAAA02B4-7ED7-4935-AAF4-28A9D4B3C04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74568" y="5675753"/>
                  <a:ext cx="237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A056C465-5D2A-4F7E-A159-0AB03694ACBA}"/>
                    </a:ext>
                  </a:extLst>
                </p14:cNvPr>
                <p14:cNvContentPartPr/>
                <p14:nvPr/>
              </p14:nvContentPartPr>
              <p14:xfrm>
                <a:off x="6835408" y="5739833"/>
                <a:ext cx="133200" cy="1828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A056C465-5D2A-4F7E-A159-0AB03694AC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99768" y="5703833"/>
                  <a:ext cx="204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A44A9168-5945-44E2-83FC-1D1EEC7961C3}"/>
                    </a:ext>
                  </a:extLst>
                </p14:cNvPr>
                <p14:cNvContentPartPr/>
                <p14:nvPr/>
              </p14:nvContentPartPr>
              <p14:xfrm>
                <a:off x="7085608" y="5621033"/>
                <a:ext cx="19440" cy="37728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A44A9168-5945-44E2-83FC-1D1EEC7961C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49968" y="5585393"/>
                  <a:ext cx="910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66AEA861-1B59-41E0-8A73-0B8B2A8A03B8}"/>
                    </a:ext>
                  </a:extLst>
                </p14:cNvPr>
                <p14:cNvContentPartPr/>
                <p14:nvPr/>
              </p14:nvContentPartPr>
              <p14:xfrm>
                <a:off x="7102888" y="5805353"/>
                <a:ext cx="114840" cy="1692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66AEA861-1B59-41E0-8A73-0B8B2A8A03B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66888" y="5769353"/>
                  <a:ext cx="186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F278C9F1-C0BC-4954-8480-4C614322EED2}"/>
                    </a:ext>
                  </a:extLst>
                </p14:cNvPr>
                <p14:cNvContentPartPr/>
                <p14:nvPr/>
              </p14:nvContentPartPr>
              <p14:xfrm>
                <a:off x="7256968" y="5647313"/>
                <a:ext cx="179640" cy="21132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F278C9F1-C0BC-4954-8480-4C614322EED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20968" y="5611673"/>
                  <a:ext cx="251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B20C9BCF-CBA1-4899-9927-A46F3161A488}"/>
                    </a:ext>
                  </a:extLst>
                </p14:cNvPr>
                <p14:cNvContentPartPr/>
                <p14:nvPr/>
              </p14:nvContentPartPr>
              <p14:xfrm>
                <a:off x="7261648" y="5767913"/>
                <a:ext cx="259560" cy="17892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B20C9BCF-CBA1-4899-9927-A46F3161A4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25648" y="5731913"/>
                  <a:ext cx="3312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20DB471C-69AA-4E77-BAF6-DA3A0EEC3F64}"/>
              </a:ext>
            </a:extLst>
          </p:cNvPr>
          <p:cNvGrpSpPr/>
          <p:nvPr/>
        </p:nvGrpSpPr>
        <p:grpSpPr>
          <a:xfrm>
            <a:off x="7760248" y="5592953"/>
            <a:ext cx="1154160" cy="499680"/>
            <a:chOff x="7760248" y="5592953"/>
            <a:chExt cx="115416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5D88B88F-9773-4613-9D65-C325C2B923FB}"/>
                    </a:ext>
                  </a:extLst>
                </p14:cNvPr>
                <p14:cNvContentPartPr/>
                <p14:nvPr/>
              </p14:nvContentPartPr>
              <p14:xfrm>
                <a:off x="7760248" y="5644073"/>
                <a:ext cx="230760" cy="172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5D88B88F-9773-4613-9D65-C325C2B923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24248" y="5608433"/>
                  <a:ext cx="302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B4F2E754-915B-4FE8-A94B-8DC0CE0CC5F6}"/>
                    </a:ext>
                  </a:extLst>
                </p14:cNvPr>
                <p14:cNvContentPartPr/>
                <p14:nvPr/>
              </p14:nvContentPartPr>
              <p14:xfrm>
                <a:off x="7819288" y="5655953"/>
                <a:ext cx="22680" cy="2026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B4F2E754-915B-4FE8-A94B-8DC0CE0CC5F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83288" y="5619953"/>
                  <a:ext cx="94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BB2B883A-7138-4F0F-B840-D9B73F07C1F1}"/>
                    </a:ext>
                  </a:extLst>
                </p14:cNvPr>
                <p14:cNvContentPartPr/>
                <p14:nvPr/>
              </p14:nvContentPartPr>
              <p14:xfrm>
                <a:off x="7785088" y="5677193"/>
                <a:ext cx="193680" cy="2282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BB2B883A-7138-4F0F-B840-D9B73F07C1F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49088" y="5641553"/>
                  <a:ext cx="26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E34BA60E-CE5F-4B9A-B7F4-B613A5F904F5}"/>
                    </a:ext>
                  </a:extLst>
                </p14:cNvPr>
                <p14:cNvContentPartPr/>
                <p14:nvPr/>
              </p14:nvContentPartPr>
              <p14:xfrm>
                <a:off x="7934488" y="5710673"/>
                <a:ext cx="133560" cy="144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E34BA60E-CE5F-4B9A-B7F4-B613A5F904F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98848" y="5675033"/>
                  <a:ext cx="205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B15C0FA9-389D-40BC-AAB6-9BE6AE50B6B8}"/>
                    </a:ext>
                  </a:extLst>
                </p14:cNvPr>
                <p14:cNvContentPartPr/>
                <p14:nvPr/>
              </p14:nvContentPartPr>
              <p14:xfrm>
                <a:off x="7966528" y="5775113"/>
                <a:ext cx="128880" cy="1224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B15C0FA9-389D-40BC-AAB6-9BE6AE50B6B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30528" y="5739113"/>
                  <a:ext cx="200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968372C0-B142-4B2A-8DD3-0AB19666CB03}"/>
                    </a:ext>
                  </a:extLst>
                </p14:cNvPr>
                <p14:cNvContentPartPr/>
                <p14:nvPr/>
              </p14:nvContentPartPr>
              <p14:xfrm>
                <a:off x="8078848" y="5600153"/>
                <a:ext cx="30960" cy="3232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968372C0-B142-4B2A-8DD3-0AB19666CB0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42848" y="5564513"/>
                  <a:ext cx="1026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85EE82E4-8615-4CF9-9A3E-F62DB55C49A4}"/>
                    </a:ext>
                  </a:extLst>
                </p14:cNvPr>
                <p14:cNvContentPartPr/>
                <p14:nvPr/>
              </p14:nvContentPartPr>
              <p14:xfrm>
                <a:off x="7870048" y="5946473"/>
                <a:ext cx="180000" cy="1328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85EE82E4-8615-4CF9-9A3E-F62DB55C49A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34408" y="5910473"/>
                  <a:ext cx="251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C7DEDCF-F219-4F19-AC21-DD58792CBD9D}"/>
                    </a:ext>
                  </a:extLst>
                </p14:cNvPr>
                <p14:cNvContentPartPr/>
                <p14:nvPr/>
              </p14:nvContentPartPr>
              <p14:xfrm>
                <a:off x="8127088" y="5747753"/>
                <a:ext cx="252360" cy="23580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C7DEDCF-F219-4F19-AC21-DD58792CBD9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91088" y="5711753"/>
                  <a:ext cx="324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6B041701-6C1D-4F97-B168-DAB05BACBC80}"/>
                    </a:ext>
                  </a:extLst>
                </p14:cNvPr>
                <p14:cNvContentPartPr/>
                <p14:nvPr/>
              </p14:nvContentPartPr>
              <p14:xfrm>
                <a:off x="8418328" y="5654513"/>
                <a:ext cx="11520" cy="35280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6B041701-6C1D-4F97-B168-DAB05BACBC8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82328" y="5618513"/>
                  <a:ext cx="83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AF669526-F375-494B-8CDD-206C583FDD10}"/>
                    </a:ext>
                  </a:extLst>
                </p14:cNvPr>
                <p14:cNvContentPartPr/>
                <p14:nvPr/>
              </p14:nvContentPartPr>
              <p14:xfrm>
                <a:off x="8532088" y="5592953"/>
                <a:ext cx="128160" cy="6228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AF669526-F375-494B-8CDD-206C583FDD1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96448" y="5556953"/>
                  <a:ext cx="199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23A93C55-EEF2-4665-9E26-F4EFF569C199}"/>
                    </a:ext>
                  </a:extLst>
                </p14:cNvPr>
                <p14:cNvContentPartPr/>
                <p14:nvPr/>
              </p14:nvContentPartPr>
              <p14:xfrm>
                <a:off x="8488168" y="5698073"/>
                <a:ext cx="206280" cy="19980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23A93C55-EEF2-4665-9E26-F4EFF569C19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52168" y="5662433"/>
                  <a:ext cx="277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9075F079-97DD-4E09-99F6-445A6969165F}"/>
                    </a:ext>
                  </a:extLst>
                </p14:cNvPr>
                <p14:cNvContentPartPr/>
                <p14:nvPr/>
              </p14:nvContentPartPr>
              <p14:xfrm>
                <a:off x="8765728" y="5618513"/>
                <a:ext cx="148680" cy="25488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9075F079-97DD-4E09-99F6-445A6969165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30088" y="5582513"/>
                  <a:ext cx="220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14DB4BC6-B0E7-496D-91F9-D3BA02368167}"/>
                    </a:ext>
                  </a:extLst>
                </p14:cNvPr>
                <p14:cNvContentPartPr/>
                <p14:nvPr/>
              </p14:nvContentPartPr>
              <p14:xfrm>
                <a:off x="8575288" y="5910473"/>
                <a:ext cx="234720" cy="1821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14DB4BC6-B0E7-496D-91F9-D3BA0236816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39648" y="5874833"/>
                  <a:ext cx="3063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C690C3D4-6142-4833-8068-B564D46558B6}"/>
              </a:ext>
            </a:extLst>
          </p:cNvPr>
          <p:cNvGrpSpPr/>
          <p:nvPr/>
        </p:nvGrpSpPr>
        <p:grpSpPr>
          <a:xfrm>
            <a:off x="9199528" y="5636153"/>
            <a:ext cx="717120" cy="505080"/>
            <a:chOff x="9199528" y="5636153"/>
            <a:chExt cx="71712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264C8AA8-DD46-4DB5-92FF-153228C8695A}"/>
                    </a:ext>
                  </a:extLst>
                </p14:cNvPr>
                <p14:cNvContentPartPr/>
                <p14:nvPr/>
              </p14:nvContentPartPr>
              <p14:xfrm>
                <a:off x="9263248" y="5636153"/>
                <a:ext cx="191880" cy="22968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264C8AA8-DD46-4DB5-92FF-153228C8695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27608" y="5600513"/>
                  <a:ext cx="263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87BA1681-7AB3-4F50-98AB-DDA01820BDDB}"/>
                    </a:ext>
                  </a:extLst>
                </p14:cNvPr>
                <p14:cNvContentPartPr/>
                <p14:nvPr/>
              </p14:nvContentPartPr>
              <p14:xfrm>
                <a:off x="9306088" y="5740193"/>
                <a:ext cx="10080" cy="14184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87BA1681-7AB3-4F50-98AB-DDA01820BDD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270448" y="5704553"/>
                  <a:ext cx="81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B82F4A8F-1641-4D1D-8734-84B6572EB026}"/>
                    </a:ext>
                  </a:extLst>
                </p14:cNvPr>
                <p14:cNvContentPartPr/>
                <p14:nvPr/>
              </p14:nvContentPartPr>
              <p14:xfrm>
                <a:off x="9199528" y="5866913"/>
                <a:ext cx="278640" cy="2232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B82F4A8F-1641-4D1D-8734-84B6572EB02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63528" y="5830913"/>
                  <a:ext cx="350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31FA75FD-C51B-482A-8148-573A5E1CD79B}"/>
                    </a:ext>
                  </a:extLst>
                </p14:cNvPr>
                <p14:cNvContentPartPr/>
                <p14:nvPr/>
              </p14:nvContentPartPr>
              <p14:xfrm>
                <a:off x="9229408" y="5993633"/>
                <a:ext cx="181080" cy="14760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31FA75FD-C51B-482A-8148-573A5E1CD79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93768" y="5957993"/>
                  <a:ext cx="252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27852ECB-730F-48EA-A02B-FEC895D00154}"/>
                    </a:ext>
                  </a:extLst>
                </p14:cNvPr>
                <p14:cNvContentPartPr/>
                <p14:nvPr/>
              </p14:nvContentPartPr>
              <p14:xfrm>
                <a:off x="9515248" y="5737673"/>
                <a:ext cx="162720" cy="19224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27852ECB-730F-48EA-A02B-FEC895D001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79608" y="5702033"/>
                  <a:ext cx="234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5136AA5-6D8A-4196-9F43-C2CB9FCE2979}"/>
                    </a:ext>
                  </a:extLst>
                </p14:cNvPr>
                <p14:cNvContentPartPr/>
                <p14:nvPr/>
              </p14:nvContentPartPr>
              <p14:xfrm>
                <a:off x="9802168" y="5657033"/>
                <a:ext cx="114480" cy="28080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5136AA5-6D8A-4196-9F43-C2CB9FCE297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66528" y="5621033"/>
                  <a:ext cx="1861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D77FFD0D-5E4A-4212-9A61-DD65E8E7AAFF}"/>
                    </a:ext>
                  </a:extLst>
                </p14:cNvPr>
                <p14:cNvContentPartPr/>
                <p14:nvPr/>
              </p14:nvContentPartPr>
              <p14:xfrm>
                <a:off x="9623248" y="5925233"/>
                <a:ext cx="192600" cy="21420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D77FFD0D-5E4A-4212-9A61-DD65E8E7AAF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87248" y="5889593"/>
                  <a:ext cx="2642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E8BC61DA-9744-41C4-9CE4-4DE24A4419A0}"/>
              </a:ext>
            </a:extLst>
          </p:cNvPr>
          <p:cNvGrpSpPr/>
          <p:nvPr/>
        </p:nvGrpSpPr>
        <p:grpSpPr>
          <a:xfrm>
            <a:off x="10127968" y="5595473"/>
            <a:ext cx="1085040" cy="591480"/>
            <a:chOff x="10127968" y="5595473"/>
            <a:chExt cx="108504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A8FB8ED9-F56F-4115-8736-0975B3023B5F}"/>
                    </a:ext>
                  </a:extLst>
                </p14:cNvPr>
                <p14:cNvContentPartPr/>
                <p14:nvPr/>
              </p14:nvContentPartPr>
              <p14:xfrm>
                <a:off x="10127968" y="5775473"/>
                <a:ext cx="143280" cy="25884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A8FB8ED9-F56F-4115-8736-0975B3023B5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91968" y="5739833"/>
                  <a:ext cx="214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DA7EC12-2817-4172-BCC6-56AF2D40F86D}"/>
                    </a:ext>
                  </a:extLst>
                </p14:cNvPr>
                <p14:cNvContentPartPr/>
                <p14:nvPr/>
              </p14:nvContentPartPr>
              <p14:xfrm>
                <a:off x="10273408" y="5890673"/>
                <a:ext cx="77760" cy="9108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DA7EC12-2817-4172-BCC6-56AF2D40F86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37408" y="5855033"/>
                  <a:ext cx="149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8CBB4A2A-6358-4FF5-BC79-B830CEB091A0}"/>
                    </a:ext>
                  </a:extLst>
                </p14:cNvPr>
                <p14:cNvContentPartPr/>
                <p14:nvPr/>
              </p14:nvContentPartPr>
              <p14:xfrm>
                <a:off x="10300048" y="5743793"/>
                <a:ext cx="156240" cy="2703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8CBB4A2A-6358-4FF5-BC79-B830CEB091A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64408" y="5708153"/>
                  <a:ext cx="227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4A930B9D-25B5-4EB6-80CA-48FE145AC445}"/>
                    </a:ext>
                  </a:extLst>
                </p14:cNvPr>
                <p14:cNvContentPartPr/>
                <p14:nvPr/>
              </p14:nvContentPartPr>
              <p14:xfrm>
                <a:off x="10517128" y="5706353"/>
                <a:ext cx="29520" cy="33588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4A930B9D-25B5-4EB6-80CA-48FE145AC4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81128" y="5670713"/>
                  <a:ext cx="1011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732DA675-6006-4DB5-A63A-D3957EE2FDE2}"/>
                    </a:ext>
                  </a:extLst>
                </p14:cNvPr>
                <p14:cNvContentPartPr/>
                <p14:nvPr/>
              </p14:nvContentPartPr>
              <p14:xfrm>
                <a:off x="10657168" y="5685113"/>
                <a:ext cx="163080" cy="19728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732DA675-6006-4DB5-A63A-D3957EE2FD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21528" y="5649113"/>
                  <a:ext cx="234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9BF4042-CFC3-4E8E-BD5D-A122F36F0D36}"/>
                    </a:ext>
                  </a:extLst>
                </p14:cNvPr>
                <p14:cNvContentPartPr/>
                <p14:nvPr/>
              </p14:nvContentPartPr>
              <p14:xfrm>
                <a:off x="10660408" y="5792753"/>
                <a:ext cx="15480" cy="11052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9BF4042-CFC3-4E8E-BD5D-A122F36F0D3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24408" y="5757113"/>
                  <a:ext cx="87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5BD96923-CA09-48D1-AF87-0E0E29190D67}"/>
                    </a:ext>
                  </a:extLst>
                </p14:cNvPr>
                <p14:cNvContentPartPr/>
                <p14:nvPr/>
              </p14:nvContentPartPr>
              <p14:xfrm>
                <a:off x="10588408" y="5906153"/>
                <a:ext cx="289080" cy="1296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5BD96923-CA09-48D1-AF87-0E0E29190D6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552408" y="5870513"/>
                  <a:ext cx="360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7FF347BA-D363-47F5-8528-577CC5402D66}"/>
                    </a:ext>
                  </a:extLst>
                </p14:cNvPr>
                <p14:cNvContentPartPr/>
                <p14:nvPr/>
              </p14:nvContentPartPr>
              <p14:xfrm>
                <a:off x="10598848" y="6014513"/>
                <a:ext cx="185400" cy="17244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7FF347BA-D363-47F5-8528-577CC5402D6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563208" y="5978513"/>
                  <a:ext cx="257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777AE811-F95E-4ADB-89BD-6DC7689E6E37}"/>
                    </a:ext>
                  </a:extLst>
                </p14:cNvPr>
                <p14:cNvContentPartPr/>
                <p14:nvPr/>
              </p14:nvContentPartPr>
              <p14:xfrm>
                <a:off x="11033008" y="5595473"/>
                <a:ext cx="108360" cy="1465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777AE811-F95E-4ADB-89BD-6DC7689E6E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97008" y="5559833"/>
                  <a:ext cx="180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C528AE2D-5486-4CA9-BC1A-AD9D2327BD8A}"/>
                    </a:ext>
                  </a:extLst>
                </p14:cNvPr>
                <p14:cNvContentPartPr/>
                <p14:nvPr/>
              </p14:nvContentPartPr>
              <p14:xfrm>
                <a:off x="11134168" y="5646593"/>
                <a:ext cx="78840" cy="1263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C528AE2D-5486-4CA9-BC1A-AD9D2327BD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8528" y="5610593"/>
                  <a:ext cx="15048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50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170370-5305-4754-B6AE-9A11007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COMPARISON</a:t>
            </a:r>
            <a:endParaRPr lang="ko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7045B0A-D40A-4073-95AA-58BFC5EB9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534019"/>
              </p:ext>
            </p:extLst>
          </p:nvPr>
        </p:nvGraphicFramePr>
        <p:xfrm>
          <a:off x="1141445" y="2177097"/>
          <a:ext cx="10058400" cy="402383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0922591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5210420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3004927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114649128"/>
                    </a:ext>
                  </a:extLst>
                </a:gridCol>
              </a:tblGrid>
              <a:tr h="5487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일반 카페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스터디 카페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COZY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STUDY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ROOM</a:t>
                      </a:r>
                      <a:endParaRPr lang="ko-KR" altLang="en-US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63533"/>
                  </a:ext>
                </a:extLst>
              </a:tr>
              <a:tr h="548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소음 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매우 시끄러움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매우 조용함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방음으로 소음 차단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7393"/>
                  </a:ext>
                </a:extLst>
              </a:tr>
              <a:tr h="548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PRIVACY</a:t>
                      </a:r>
                      <a:endParaRPr lang="ko-KR" altLang="en-US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오픈 공간으로 프라이버시가 보호가 되지 않음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개인 공간으로 </a:t>
                      </a:r>
                      <a:endParaRPr lang="en-US" altLang="ko-KR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프라이버시 보호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5362"/>
                  </a:ext>
                </a:extLst>
              </a:tr>
              <a:tr h="548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간단한 음료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간식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간단한 음료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룸에서 식사까지</a:t>
                      </a:r>
                      <a:endParaRPr lang="en-US" altLang="ko-KR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 해결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94390"/>
                  </a:ext>
                </a:extLst>
              </a:tr>
              <a:tr h="164620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기타 장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단점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장점 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: 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간단하게 수다를 떨거나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혼자 과제를 하기에 적합함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.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 가격이 별로 비싸지 않음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단점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 : 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팀플과 같이 많은 대화를 필요로 하는 일을 하기에는 적합하지 않음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. 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식사를 해결하지 못함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장점 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: </a:t>
                      </a:r>
                      <a:r>
                        <a:rPr lang="ko-KR" altLang="en-US" dirty="0" err="1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프라이빗한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 공간에서 팀플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식사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음료 까지 한번에 해결 가능함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.</a:t>
                      </a:r>
                    </a:p>
                    <a:p>
                      <a:pPr algn="ctr" latinLnBrk="1"/>
                      <a:endParaRPr lang="en-US" altLang="ko-KR" dirty="0">
                        <a:latin typeface="1훈정글북 R" panose="02020603020101020101" pitchFamily="18" charset="-127"/>
                        <a:ea typeface="1훈정글북 R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단점 </a:t>
                      </a:r>
                      <a:r>
                        <a:rPr lang="en-US" altLang="ko-KR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: </a:t>
                      </a:r>
                      <a:r>
                        <a:rPr lang="ko-KR" altLang="en-US" dirty="0">
                          <a:latin typeface="1훈정글북 R" panose="02020603020101020101" pitchFamily="18" charset="-127"/>
                          <a:ea typeface="1훈정글북 R" panose="02020603020101020101" pitchFamily="18" charset="-127"/>
                        </a:rPr>
                        <a:t>가격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75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E1B55-350F-419B-83E6-9BDAE6BA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ko-KR" altLang="en-US" sz="2800" b="1" dirty="0">
                <a:ln/>
                <a:solidFill>
                  <a:schemeClr val="accent3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무인화 시스템의 적용</a:t>
            </a:r>
            <a:endParaRPr lang="en-US" altLang="ko-KR" sz="2800" b="1" dirty="0">
              <a:ln/>
              <a:solidFill>
                <a:schemeClr val="accent3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ln/>
                <a:solidFill>
                  <a:schemeClr val="accent3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- 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무인 입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,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퇴실 서비스 도입</a:t>
            </a:r>
            <a:endParaRPr lang="en-US" altLang="ko-KR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- 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무인 주문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계산 서비스 도입</a:t>
            </a:r>
            <a:endParaRPr lang="en-US" altLang="ko-KR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- 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인건비 절약을 통한 가격 개선</a:t>
            </a:r>
            <a:endParaRPr lang="en-US" altLang="ko-KR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   </a:t>
            </a:r>
            <a:endParaRPr lang="en-US" altLang="ko-KR" sz="2800" b="1" dirty="0">
              <a:ln/>
              <a:solidFill>
                <a:schemeClr val="accent3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r>
              <a:rPr lang="ko-KR" altLang="en-US" sz="2800" b="1" dirty="0">
                <a:ln/>
                <a:solidFill>
                  <a:schemeClr val="accent3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네이버예약 </a:t>
            </a:r>
            <a:r>
              <a:rPr lang="en-US" altLang="ko-KR" sz="2800" b="1" dirty="0">
                <a:ln/>
                <a:solidFill>
                  <a:schemeClr val="accent3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OR</a:t>
            </a:r>
            <a:r>
              <a:rPr lang="ko-KR" altLang="en-US" sz="2800" b="1" dirty="0">
                <a:ln/>
                <a:solidFill>
                  <a:schemeClr val="accent3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카카오톡 플러스친구 를 통한 예약 시스템</a:t>
            </a:r>
            <a:endParaRPr lang="en-US" altLang="ko-KR" sz="2800" b="1" dirty="0">
              <a:ln/>
              <a:solidFill>
                <a:schemeClr val="accent3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- 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효율적 운영 추구</a:t>
            </a:r>
            <a:endParaRPr lang="en-US" altLang="ko-KR" sz="1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          </a:t>
            </a:r>
            <a:endParaRPr lang="en-US" altLang="ko-KR" sz="4400" b="1" dirty="0">
              <a:ln/>
              <a:solidFill>
                <a:schemeClr val="accent3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800" b="1" dirty="0">
                <a:ln/>
                <a:solidFill>
                  <a:schemeClr val="accent3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9170370-5305-4754-B6AE-9A11007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THE 4</a:t>
            </a:r>
            <a:r>
              <a:rPr lang="en-US" altLang="ko-KR" baseline="30000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TH</a:t>
            </a:r>
            <a:r>
              <a:rPr lang="en-US" altLang="ko-KR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 INDUSTRIAL REVOLUTION</a:t>
            </a:r>
            <a:endParaRPr lang="ko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43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170370-5305-4754-B6AE-9A11007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" dirty="0">
                <a:latin typeface="1훈정글북 R" panose="02020603020101020101" pitchFamily="18" charset="-127"/>
                <a:ea typeface="1훈정글북 R" panose="02020603020101020101" pitchFamily="18" charset="-127"/>
              </a:rPr>
              <a:t>BUSINESS MODEL CANVAS</a:t>
            </a:r>
            <a:endParaRPr lang="ko" dirty="0"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E82BAD-EBAE-4B27-905A-3A47A8849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6"/>
          <a:stretch/>
        </p:blipFill>
        <p:spPr>
          <a:xfrm>
            <a:off x="2305050" y="1698171"/>
            <a:ext cx="7581900" cy="476123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CD3755-8413-4F03-8174-E377782A2C09}"/>
              </a:ext>
            </a:extLst>
          </p:cNvPr>
          <p:cNvSpPr txBox="1">
            <a:spLocks/>
          </p:cNvSpPr>
          <p:nvPr/>
        </p:nvSpPr>
        <p:spPr>
          <a:xfrm>
            <a:off x="2429846" y="2443687"/>
            <a:ext cx="1311729" cy="23149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투자자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식품 업체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기타 유통 공장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네이버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카카오톡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0A97C5D-9949-4D08-BA13-010ABA866DA8}"/>
              </a:ext>
            </a:extLst>
          </p:cNvPr>
          <p:cNvSpPr txBox="1">
            <a:spLocks/>
          </p:cNvSpPr>
          <p:nvPr/>
        </p:nvSpPr>
        <p:spPr>
          <a:xfrm>
            <a:off x="3844216" y="2157548"/>
            <a:ext cx="1667070" cy="127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스터디를 위한 장소 제공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기타 먹거리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(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식사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음료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)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제공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604DEE5-C002-47E5-AD1A-2C4D2670D911}"/>
              </a:ext>
            </a:extLst>
          </p:cNvPr>
          <p:cNvSpPr txBox="1">
            <a:spLocks/>
          </p:cNvSpPr>
          <p:nvPr/>
        </p:nvSpPr>
        <p:spPr>
          <a:xfrm>
            <a:off x="3844216" y="3899263"/>
            <a:ext cx="1657739" cy="10552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스터디 장소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브랜드 네임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CONCEPT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652C6A9-3DD9-4873-8BE0-A19FDBEEC733}"/>
              </a:ext>
            </a:extLst>
          </p:cNvPr>
          <p:cNvSpPr txBox="1">
            <a:spLocks/>
          </p:cNvSpPr>
          <p:nvPr/>
        </p:nvSpPr>
        <p:spPr>
          <a:xfrm>
            <a:off x="5658042" y="2336854"/>
            <a:ext cx="1311729" cy="23149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대학생을 위한 할인 이벤트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쿠폰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OR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포인트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적립제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1A7E7E0-9385-476F-AF9D-3F1D6F9AA8A6}"/>
              </a:ext>
            </a:extLst>
          </p:cNvPr>
          <p:cNvSpPr txBox="1">
            <a:spLocks/>
          </p:cNvSpPr>
          <p:nvPr/>
        </p:nvSpPr>
        <p:spPr>
          <a:xfrm>
            <a:off x="7071243" y="2042187"/>
            <a:ext cx="2714235" cy="29403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대학로에 거주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자주 오는 대학생들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기타 수험생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취업준비생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9BD27DA-D207-4D0B-A945-8C0524EA3705}"/>
              </a:ext>
            </a:extLst>
          </p:cNvPr>
          <p:cNvSpPr txBox="1">
            <a:spLocks/>
          </p:cNvSpPr>
          <p:nvPr/>
        </p:nvSpPr>
        <p:spPr>
          <a:xfrm>
            <a:off x="2429845" y="5386622"/>
            <a:ext cx="2366090" cy="9955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광고비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인건비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유지관리비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9EF1E56-D1F5-4423-B368-BAD7EC90990D}"/>
              </a:ext>
            </a:extLst>
          </p:cNvPr>
          <p:cNvSpPr txBox="1">
            <a:spLocks/>
          </p:cNvSpPr>
          <p:nvPr/>
        </p:nvSpPr>
        <p:spPr>
          <a:xfrm>
            <a:off x="4980700" y="5370819"/>
            <a:ext cx="2222534" cy="9904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식사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,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음료 판매를 통한 수익 창출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체인점 확장을 통한 전국으로의 확산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B51F71E-7E03-45C1-AAB3-1F0E55134C63}"/>
              </a:ext>
            </a:extLst>
          </p:cNvPr>
          <p:cNvSpPr txBox="1">
            <a:spLocks/>
          </p:cNvSpPr>
          <p:nvPr/>
        </p:nvSpPr>
        <p:spPr>
          <a:xfrm>
            <a:off x="7347273" y="5373413"/>
            <a:ext cx="2484860" cy="9904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장소 대여료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음식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1훈정글북 R" panose="02020603020101020101" pitchFamily="18" charset="-127"/>
                <a:ea typeface="1훈정글북 R" panose="02020603020101020101" pitchFamily="18" charset="-127"/>
              </a:rPr>
              <a:t>판매료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7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170370-5305-4754-B6AE-9A11007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0015"/>
            <a:ext cx="10058400" cy="1371600"/>
          </a:xfrm>
        </p:spPr>
        <p:txBody>
          <a:bodyPr rtlCol="0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rtl="0"/>
            <a:r>
              <a:rPr lang="en-US" altLang="ko" sz="8000" b="1" dirty="0">
                <a:ln/>
                <a:solidFill>
                  <a:schemeClr val="accent3"/>
                </a:solidFill>
                <a:latin typeface="1훈정글북 R" panose="02020603020101020101" pitchFamily="18" charset="-127"/>
                <a:ea typeface="1훈정글북 R" panose="02020603020101020101" pitchFamily="18" charset="-127"/>
              </a:rPr>
              <a:t>THANK YOU </a:t>
            </a:r>
            <a:r>
              <a:rPr lang="en-US" altLang="ko" sz="8000" b="1" dirty="0">
                <a:ln/>
                <a:solidFill>
                  <a:schemeClr val="accent3"/>
                </a:solidFill>
                <a:latin typeface="1훈정글북 R" panose="02020603020101020101" pitchFamily="18" charset="-127"/>
                <a:ea typeface="1훈정글북 R" panose="02020603020101020101" pitchFamily="18" charset="-127"/>
                <a:sym typeface="Wingdings" panose="05000000000000000000" pitchFamily="2" charset="2"/>
              </a:rPr>
              <a:t></a:t>
            </a:r>
            <a:endParaRPr lang="ko" sz="8000" b="1" dirty="0">
              <a:ln/>
              <a:solidFill>
                <a:schemeClr val="accent3"/>
              </a:solidFill>
              <a:latin typeface="1훈정글북 R" panose="02020603020101020101" pitchFamily="18" charset="-127"/>
              <a:ea typeface="1훈정글북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49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{BF571E3B-5B8D-49BF-A214-55C8A69A3E3E}tf78438558_win32</Template>
  <TotalTime>75</TotalTime>
  <Words>258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1훈정글북 R</vt:lpstr>
      <vt:lpstr>맑은 고딕</vt:lpstr>
      <vt:lpstr>Calibri</vt:lpstr>
      <vt:lpstr>Century Gothic</vt:lpstr>
      <vt:lpstr>Garamond</vt:lpstr>
      <vt:lpstr>SavonVTI</vt:lpstr>
      <vt:lpstr>창업 아이템 선정 및  비즈니스 모델 개발</vt:lpstr>
      <vt:lpstr>창업 아이템 선정</vt:lpstr>
      <vt:lpstr>PowerPoint 프레젠테이션</vt:lpstr>
      <vt:lpstr>BRAND NAMING</vt:lpstr>
      <vt:lpstr>COMPARISON</vt:lpstr>
      <vt:lpstr>THE 4TH INDUSTRIAL REVOLUTION</vt:lpstr>
      <vt:lpstr>BUSINESS MODEL CANVAS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 아이템 선정 및  비즈니스 모델 개발</dc:title>
  <dc:creator>송 민경</dc:creator>
  <cp:lastModifiedBy>송 민경</cp:lastModifiedBy>
  <cp:revision>10</cp:revision>
  <dcterms:created xsi:type="dcterms:W3CDTF">2021-05-30T08:15:54Z</dcterms:created>
  <dcterms:modified xsi:type="dcterms:W3CDTF">2021-05-30T09:31:00Z</dcterms:modified>
</cp:coreProperties>
</file>