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5"/>
  </p:notesMasterIdLst>
  <p:handoutMasterIdLst>
    <p:handoutMasterId r:id="rId6"/>
  </p:handoutMasterIdLst>
  <p:sldIdLst>
    <p:sldId id="326" r:id="rId2"/>
    <p:sldId id="31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321" autoAdjust="0"/>
    <p:restoredTop sz="87689" autoAdjust="0"/>
  </p:normalViewPr>
  <p:slideViewPr>
    <p:cSldViewPr>
      <p:cViewPr varScale="1">
        <p:scale>
          <a:sx n="61" d="100"/>
          <a:sy n="61" d="100"/>
        </p:scale>
        <p:origin x="-6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3/22/2016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3/22/2016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556313" cy="111610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3500" t="-10286" r="13500"/>
              <a:stretch>
                <a:fillRect/>
              </a:stretch>
            </p:blipFill>
          </mc:Choice>
          <mc:Fallback>
            <p:blipFill>
              <a:blip r:embed="rId4"/>
              <a:srcRect l="13500" t="-10286" r="13500"/>
              <a:stretch>
                <a:fillRect/>
              </a:stretch>
            </p:blipFill>
          </mc:Fallback>
        </mc:AlternateContent>
        <p:spPr>
          <a:xfrm>
            <a:off x="0" y="2514600"/>
            <a:ext cx="9176849" cy="404368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7907</TotalTime>
  <Words>1185</Words>
  <Application>Microsoft Office PowerPoint</Application>
  <PresentationFormat>화면 슬라이드 쇼(4:3)</PresentationFormat>
  <Paragraphs>95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Advantage</vt:lpstr>
      <vt:lpstr>Elements of Bus Design</vt:lpstr>
      <vt:lpstr>Timing of Synchronous Bus Operations</vt:lpstr>
      <vt:lpstr>Timing of Asynchronous Bus 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parksj</cp:lastModifiedBy>
  <cp:revision>132</cp:revision>
  <cp:lastPrinted>1999-09-24T09:11:31Z</cp:lastPrinted>
  <dcterms:created xsi:type="dcterms:W3CDTF">2012-06-16T23:28:52Z</dcterms:created>
  <dcterms:modified xsi:type="dcterms:W3CDTF">2016-03-22T08:50:18Z</dcterms:modified>
</cp:coreProperties>
</file>