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4" r:id="rId5"/>
    <p:sldId id="265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 autoAdjust="0"/>
    <p:restoredTop sz="94660"/>
  </p:normalViewPr>
  <p:slideViewPr>
    <p:cSldViewPr>
      <p:cViewPr varScale="1">
        <p:scale>
          <a:sx n="65" d="100"/>
          <a:sy n="65" d="100"/>
        </p:scale>
        <p:origin x="-1300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77EEF6-DA40-4C0D-9537-33C6203FF51F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09D96D-2FBA-45FB-8CD1-DF21DBE7C8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77EEF6-DA40-4C0D-9537-33C6203FF51F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09D96D-2FBA-45FB-8CD1-DF21DBE7C8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77EEF6-DA40-4C0D-9537-33C6203FF51F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09D96D-2FBA-45FB-8CD1-DF21DBE7C8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77EEF6-DA40-4C0D-9537-33C6203FF51F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09D96D-2FBA-45FB-8CD1-DF21DBE7C8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77EEF6-DA40-4C0D-9537-33C6203FF51F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09D96D-2FBA-45FB-8CD1-DF21DBE7C8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77EEF6-DA40-4C0D-9537-33C6203FF51F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09D96D-2FBA-45FB-8CD1-DF21DBE7C8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77EEF6-DA40-4C0D-9537-33C6203FF51F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09D96D-2FBA-45FB-8CD1-DF21DBE7C8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77EEF6-DA40-4C0D-9537-33C6203FF51F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09D96D-2FBA-45FB-8CD1-DF21DBE7C8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77EEF6-DA40-4C0D-9537-33C6203FF51F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09D96D-2FBA-45FB-8CD1-DF21DBE7C8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77EEF6-DA40-4C0D-9537-33C6203FF51F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09D96D-2FBA-45FB-8CD1-DF21DBE7C8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77EEF6-DA40-4C0D-9537-33C6203FF51F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09D96D-2FBA-45FB-8CD1-DF21DBE7C8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77EEF6-DA40-4C0D-9537-33C6203FF51F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409D96D-2FBA-45FB-8CD1-DF21DBE7C8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nLqBkb480o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mk38\Downloads\keulribbaengkeu-galrilrei-jayunaghairon%20(1).mp4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36712"/>
            <a:ext cx="2987824" cy="42818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자유낙하실험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smtClean="0"/>
              <a:t>국방정보공학과 </a:t>
            </a:r>
            <a:r>
              <a:rPr lang="en-US" altLang="ko-KR" b="1" dirty="0" smtClean="0"/>
              <a:t>2020032306 </a:t>
            </a:r>
            <a:r>
              <a:rPr lang="ko-KR" altLang="en-US" b="1" dirty="0" smtClean="0"/>
              <a:t>송민경</a:t>
            </a:r>
            <a:endParaRPr lang="ko-KR" altLang="en-US" b="1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2483768" y="4581128"/>
            <a:ext cx="1656184" cy="504056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r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사진출처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미래엔 교과서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과학탐구실험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78904" y="260648"/>
            <a:ext cx="8229600" cy="1143000"/>
          </a:xfrm>
        </p:spPr>
        <p:txBody>
          <a:bodyPr/>
          <a:lstStyle/>
          <a:p>
            <a:r>
              <a:rPr lang="en-US" altLang="ko-KR" dirty="0" err="1" smtClean="0"/>
              <a:t>Youtube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허풍선이과학쇼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332656"/>
            <a:ext cx="1440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2"/>
          <p:cNvSpPr txBox="1">
            <a:spLocks/>
          </p:cNvSpPr>
          <p:nvPr/>
        </p:nvSpPr>
        <p:spPr>
          <a:xfrm>
            <a:off x="395536" y="57150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25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</a:pPr>
            <a:r>
              <a:rPr lang="en-US" altLang="ko-KR" sz="4400" dirty="0" smtClean="0">
                <a:hlinkClick r:id="rId3"/>
              </a:rPr>
              <a:t>https://www.youtube.com/watch?v=enLqBkb480o</a:t>
            </a:r>
            <a:endParaRPr kumimoji="0" lang="ko-KR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keulribbaengkeu-galrilrei-jayunaghairon (1)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547664" y="1196752"/>
            <a:ext cx="5976664" cy="44824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1481328"/>
            <a:ext cx="8964488" cy="4525963"/>
          </a:xfrm>
          <a:noFill/>
        </p:spPr>
        <p:txBody>
          <a:bodyPr>
            <a:normAutofit/>
          </a:bodyPr>
          <a:lstStyle/>
          <a:p>
            <a:r>
              <a:rPr lang="ko-KR" altLang="en-US" b="1" dirty="0" smtClean="0"/>
              <a:t>처음 속력이 </a:t>
            </a:r>
            <a:r>
              <a:rPr lang="en-US" altLang="ko-KR" b="1" dirty="0" smtClean="0"/>
              <a:t>0</a:t>
            </a:r>
            <a:r>
              <a:rPr lang="ko-KR" altLang="en-US" b="1" dirty="0" smtClean="0"/>
              <a:t>인 상태에서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중력만 받으며 지표면을 </a:t>
            </a:r>
            <a:endParaRPr lang="en-US" altLang="ko-K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 향해 떨어지는</a:t>
            </a:r>
            <a:r>
              <a:rPr lang="ko-KR" altLang="en-US" b="1" dirty="0" smtClean="0"/>
              <a:t> 물체의 운동 </a:t>
            </a:r>
            <a:r>
              <a:rPr lang="en-US" altLang="ko-KR" sz="1800" b="1" i="1" dirty="0" smtClean="0"/>
              <a:t>(</a:t>
            </a:r>
            <a:r>
              <a:rPr lang="ko-KR" altLang="en-US" sz="1800" b="1" i="1" dirty="0" smtClean="0"/>
              <a:t>공기저항 고려</a:t>
            </a:r>
            <a:r>
              <a:rPr lang="en-US" altLang="ko-KR" sz="1800" b="1" i="1" dirty="0" smtClean="0"/>
              <a:t>X)</a:t>
            </a:r>
          </a:p>
          <a:p>
            <a:pPr>
              <a:buNone/>
            </a:pPr>
            <a:endParaRPr lang="en-US" altLang="ko-KR" b="1" i="1" dirty="0" smtClean="0"/>
          </a:p>
          <a:p>
            <a:r>
              <a:rPr lang="ko-KR" altLang="en-US" b="1" dirty="0" smtClean="0"/>
              <a:t>원인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힘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중력</a:t>
            </a:r>
            <a:r>
              <a:rPr lang="en-US" altLang="ko-KR" b="1" dirty="0" smtClean="0"/>
              <a:t>)</a:t>
            </a:r>
          </a:p>
          <a:p>
            <a:pPr>
              <a:buNone/>
            </a:pPr>
            <a:endParaRPr lang="en-US" altLang="ko-KR" b="1" dirty="0" smtClean="0"/>
          </a:p>
          <a:p>
            <a:r>
              <a:rPr lang="ko-KR" altLang="en-US" b="1" dirty="0" smtClean="0"/>
              <a:t>물체의 속력이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초마다 </a:t>
            </a:r>
            <a:r>
              <a:rPr lang="en-US" altLang="ko-KR" b="1" dirty="0" smtClean="0">
                <a:solidFill>
                  <a:srgbClr val="FF0000"/>
                </a:solidFill>
              </a:rPr>
              <a:t>9.8m/s</a:t>
            </a:r>
            <a:r>
              <a:rPr lang="ko-KR" altLang="en-US" b="1" dirty="0" smtClean="0"/>
              <a:t>씩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등가속도운동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질량 관계없이</a:t>
            </a:r>
            <a:r>
              <a:rPr lang="en-US" altLang="ko-KR" b="1" dirty="0" smtClean="0"/>
              <a:t>, </a:t>
            </a:r>
          </a:p>
          <a:p>
            <a:pPr>
              <a:buNone/>
            </a:pPr>
            <a:r>
              <a:rPr lang="ko-KR" altLang="en-US" b="1" dirty="0" smtClean="0"/>
              <a:t>   같은 높이에서 떨어뜨린 물체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 동시에 지면 도달</a:t>
            </a:r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6896" y="26064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자유낙하운동이란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332656"/>
            <a:ext cx="1440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547664" y="2996952"/>
            <a:ext cx="2232248" cy="64807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dirty="0" smtClean="0"/>
              <a:t>mg=ma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6896" y="26064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/>
              <a:t>등가속도 운동</a:t>
            </a:r>
            <a:r>
              <a:rPr lang="en-US" altLang="ko-KR" sz="4400" dirty="0" smtClean="0"/>
              <a:t> </a:t>
            </a:r>
            <a:r>
              <a:rPr lang="en-US" altLang="ko-KR" sz="2700" dirty="0" smtClean="0"/>
              <a:t>(</a:t>
            </a:r>
            <a:r>
              <a:rPr lang="ko-KR" altLang="en-US" sz="2700" dirty="0" smtClean="0"/>
              <a:t>초기 조건</a:t>
            </a:r>
            <a:r>
              <a:rPr lang="en-US" altLang="ko-KR" sz="2700" dirty="0" smtClean="0"/>
              <a:t>:</a:t>
            </a:r>
            <a:r>
              <a:rPr lang="ko-KR" altLang="en-US" sz="2700" dirty="0" smtClean="0"/>
              <a:t> </a:t>
            </a:r>
            <a:r>
              <a:rPr lang="en-US" altLang="ko-KR" sz="2700" dirty="0" smtClean="0"/>
              <a:t>y₀=0, v₀=0 )</a:t>
            </a:r>
            <a:endParaRPr lang="ko-KR" altLang="en-US" sz="2700" dirty="0"/>
          </a:p>
        </p:txBody>
      </p:sp>
      <p:sp>
        <p:nvSpPr>
          <p:cNvPr id="4" name="직사각형 3"/>
          <p:cNvSpPr/>
          <p:nvPr/>
        </p:nvSpPr>
        <p:spPr>
          <a:xfrm>
            <a:off x="467544" y="332656"/>
            <a:ext cx="1440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67544" y="2492896"/>
            <a:ext cx="2088232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475656" y="1772816"/>
            <a:ext cx="0" cy="396044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475656" y="2492896"/>
            <a:ext cx="0" cy="2016224"/>
          </a:xfrm>
          <a:prstGeom prst="straightConnector1">
            <a:avLst/>
          </a:prstGeom>
          <a:ln w="73025">
            <a:solidFill>
              <a:schemeClr val="accent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1"/>
          <p:cNvSpPr txBox="1">
            <a:spLocks/>
          </p:cNvSpPr>
          <p:nvPr/>
        </p:nvSpPr>
        <p:spPr>
          <a:xfrm>
            <a:off x="755576" y="2060848"/>
            <a:ext cx="936104" cy="64807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ko-K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내용 개체 틀 1"/>
          <p:cNvSpPr txBox="1">
            <a:spLocks/>
          </p:cNvSpPr>
          <p:nvPr/>
        </p:nvSpPr>
        <p:spPr>
          <a:xfrm>
            <a:off x="3131840" y="1844824"/>
            <a:ext cx="5616624" cy="50131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Ø"/>
            </a:pPr>
            <a:r>
              <a:rPr lang="en-US" altLang="ko-KR" sz="2700" b="1" dirty="0" smtClean="0"/>
              <a:t>m</a:t>
            </a:r>
            <a:r>
              <a:rPr kumimoji="0" lang="en-US" altLang="ko-KR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g=ma </a:t>
            </a:r>
            <a:r>
              <a:rPr lang="en-US" altLang="ko-KR" sz="2700" b="1" dirty="0" smtClean="0"/>
              <a:t>⇒</a:t>
            </a:r>
            <a:r>
              <a:rPr kumimoji="0" lang="en-US" altLang="ko-KR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g=a</a:t>
            </a:r>
            <a:r>
              <a:rPr kumimoji="0" lang="en-US" altLang="ko-KR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700" b="1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2700" b="1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등가속도 운동</a:t>
            </a:r>
            <a:r>
              <a:rPr lang="en-US" altLang="ko-KR" sz="2700" b="1" noProof="0" dirty="0" smtClean="0">
                <a:solidFill>
                  <a:schemeClr val="accent4"/>
                </a:solidFill>
              </a:rPr>
              <a:t>]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ko-KR" sz="2700" b="1" dirty="0"/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Ø"/>
            </a:pPr>
            <a:r>
              <a:rPr lang="en-US" altLang="ko-KR" sz="2700" b="1" dirty="0" smtClean="0"/>
              <a:t>v </a:t>
            </a:r>
            <a:r>
              <a:rPr lang="en-US" altLang="ko-KR" sz="2700" b="1" dirty="0"/>
              <a:t>= at + v</a:t>
            </a:r>
            <a:r>
              <a:rPr lang="en-US" altLang="ko-KR" sz="2700" b="1" dirty="0" smtClean="0"/>
              <a:t>₀ 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ko-KR" sz="2700" b="1" dirty="0"/>
              <a:t> </a:t>
            </a:r>
            <a:r>
              <a:rPr lang="en-US" altLang="ko-KR" sz="2700" b="1" dirty="0" smtClean="0"/>
              <a:t> </a:t>
            </a:r>
            <a:r>
              <a:rPr lang="en-US" altLang="ko-KR" sz="2700" b="1" dirty="0" smtClean="0">
                <a:solidFill>
                  <a:srgbClr val="FF0000"/>
                </a:solidFill>
              </a:rPr>
              <a:t>⇒ v(t) = </a:t>
            </a:r>
            <a:r>
              <a:rPr lang="en-US" altLang="ko-KR" sz="2700" b="1" dirty="0" err="1" smtClean="0">
                <a:solidFill>
                  <a:srgbClr val="FF0000"/>
                </a:solidFill>
              </a:rPr>
              <a:t>gt</a:t>
            </a:r>
            <a:r>
              <a:rPr lang="en-US" altLang="ko-KR" sz="27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/>
              <a:t>(t</a:t>
            </a:r>
            <a:r>
              <a:rPr lang="ko-KR" altLang="en-US" sz="2000" b="1" dirty="0"/>
              <a:t>초</a:t>
            </a:r>
            <a:r>
              <a:rPr lang="ko-KR" altLang="en-US" sz="2000" b="1" dirty="0" smtClean="0"/>
              <a:t> 뒤 속도</a:t>
            </a:r>
            <a:r>
              <a:rPr lang="en-US" altLang="ko-KR" sz="2000" b="1" dirty="0" smtClean="0"/>
              <a:t>)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ko-KR" sz="27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Ø"/>
            </a:pPr>
            <a:r>
              <a:rPr lang="en-US" altLang="ko-KR" sz="2700" b="1" dirty="0" smtClean="0"/>
              <a:t>v= </a:t>
            </a:r>
            <a:r>
              <a:rPr lang="en-US" altLang="ko-KR" sz="2800" dirty="0" smtClean="0"/>
              <a:t>½</a:t>
            </a:r>
            <a:r>
              <a:rPr lang="en-US" altLang="ko-KR" sz="2700" b="1" dirty="0" smtClean="0"/>
              <a:t>at² + </a:t>
            </a:r>
            <a:r>
              <a:rPr lang="en-US" altLang="ko-KR" sz="2700" b="1" dirty="0" err="1" smtClean="0"/>
              <a:t>v₀t</a:t>
            </a:r>
            <a:r>
              <a:rPr lang="en-US" altLang="ko-KR" sz="2700" b="1" dirty="0" smtClean="0"/>
              <a:t> + x₀</a:t>
            </a:r>
            <a:endParaRPr lang="en-US" altLang="ko-KR" sz="2700" b="1" dirty="0"/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ko-KR" sz="27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ko-KR" sz="2700" b="1" dirty="0" smtClean="0">
                <a:solidFill>
                  <a:srgbClr val="FF0000"/>
                </a:solidFill>
              </a:rPr>
              <a:t>⇒ y(t) = ½gt² </a:t>
            </a:r>
            <a:r>
              <a:rPr lang="en-US" altLang="ko-KR" sz="2000" b="1" dirty="0" smtClean="0"/>
              <a:t>(t</a:t>
            </a:r>
            <a:r>
              <a:rPr lang="ko-KR" altLang="en-US" sz="2000" b="1" dirty="0"/>
              <a:t>초</a:t>
            </a:r>
            <a:r>
              <a:rPr lang="ko-KR" altLang="en-US" sz="2000" b="1" dirty="0" smtClean="0"/>
              <a:t> 뒤 위치</a:t>
            </a:r>
            <a:r>
              <a:rPr lang="en-US" altLang="ko-KR" sz="2000" b="1" dirty="0" smtClean="0"/>
              <a:t>)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ko-KR" sz="2000" b="1" dirty="0" smtClean="0"/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Ø"/>
            </a:pPr>
            <a:r>
              <a:rPr lang="en-US" altLang="ko-KR" sz="2700" dirty="0" smtClean="0">
                <a:solidFill>
                  <a:schemeClr val="accent4"/>
                </a:solidFill>
              </a:rPr>
              <a:t>∴ g=2y(t)/t</a:t>
            </a:r>
            <a:r>
              <a:rPr lang="en-US" altLang="ko-KR" sz="2700" b="1" dirty="0" smtClean="0">
                <a:solidFill>
                  <a:schemeClr val="accent4"/>
                </a:solidFill>
              </a:rPr>
              <a:t>²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중력가속도</a:t>
            </a:r>
            <a:r>
              <a:rPr lang="en-US" altLang="ko-KR" sz="2000" b="1" dirty="0" smtClean="0"/>
              <a:t>)</a:t>
            </a:r>
            <a:endParaRPr kumimoji="0" lang="en-US" altLang="ko-KR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lang="en-US" altLang="ko-KR" sz="2700" dirty="0"/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lang="en-US" altLang="ko-KR" sz="2700" baseline="0" dirty="0"/>
          </a:p>
        </p:txBody>
      </p:sp>
      <p:sp>
        <p:nvSpPr>
          <p:cNvPr id="17" name="내용 개체 틀 1"/>
          <p:cNvSpPr txBox="1">
            <a:spLocks/>
          </p:cNvSpPr>
          <p:nvPr/>
        </p:nvSpPr>
        <p:spPr>
          <a:xfrm>
            <a:off x="611560" y="5301208"/>
            <a:ext cx="936104" cy="64807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altLang="ko-KR" sz="2700" dirty="0" smtClean="0"/>
              <a:t>+y</a:t>
            </a: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6896" y="26064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등가속도 운동에서의 그래프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332656"/>
            <a:ext cx="1440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23528" y="4581128"/>
            <a:ext cx="4248472" cy="1772816"/>
          </a:xfrm>
        </p:spPr>
        <p:txBody>
          <a:bodyPr/>
          <a:lstStyle/>
          <a:p>
            <a:r>
              <a:rPr lang="ko-KR" altLang="en-US" b="1" dirty="0" smtClean="0"/>
              <a:t>가속도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시간 </a:t>
            </a:r>
            <a:r>
              <a:rPr lang="ko-KR" altLang="en-US" b="1" dirty="0" smtClean="0"/>
              <a:t>그래프</a:t>
            </a:r>
            <a:endParaRPr lang="en-US" altLang="ko-KR" b="1" dirty="0" smtClean="0"/>
          </a:p>
          <a:p>
            <a:pPr>
              <a:buNone/>
            </a:pPr>
            <a:r>
              <a:rPr lang="en-US" altLang="ko-KR" b="1" dirty="0" smtClean="0"/>
              <a:t>⇒ </a:t>
            </a:r>
            <a:r>
              <a:rPr lang="ko-KR" altLang="en-US" b="1" dirty="0" smtClean="0"/>
              <a:t>아래면적 </a:t>
            </a:r>
            <a:r>
              <a:rPr lang="en-US" altLang="ko-KR" b="1" dirty="0" smtClean="0"/>
              <a:t>: </a:t>
            </a:r>
            <a:r>
              <a:rPr lang="ko-KR" altLang="en-US" b="1" dirty="0" smtClean="0">
                <a:solidFill>
                  <a:schemeClr val="accent4"/>
                </a:solidFill>
              </a:rPr>
              <a:t>속도 변화</a:t>
            </a:r>
            <a:r>
              <a:rPr lang="ko-KR" altLang="en-US" dirty="0" smtClean="0">
                <a:solidFill>
                  <a:schemeClr val="accent4"/>
                </a:solidFill>
              </a:rPr>
              <a:t> 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83568" y="3717032"/>
            <a:ext cx="28083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83568" y="1484784"/>
            <a:ext cx="0" cy="22322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83568" y="2420888"/>
            <a:ext cx="2520280" cy="0"/>
          </a:xfrm>
          <a:prstGeom prst="straightConnector1">
            <a:avLst/>
          </a:prstGeom>
          <a:ln w="3492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"/>
          <p:cNvSpPr txBox="1">
            <a:spLocks/>
          </p:cNvSpPr>
          <p:nvPr/>
        </p:nvSpPr>
        <p:spPr>
          <a:xfrm>
            <a:off x="107504" y="1340768"/>
            <a:ext cx="432048" cy="72008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</a:t>
            </a:r>
            <a:r>
              <a:rPr kumimoji="0" lang="ko-KR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제목 2"/>
          <p:cNvSpPr txBox="1">
            <a:spLocks/>
          </p:cNvSpPr>
          <p:nvPr/>
        </p:nvSpPr>
        <p:spPr>
          <a:xfrm>
            <a:off x="3131840" y="3789040"/>
            <a:ext cx="432048" cy="72008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제목 2"/>
          <p:cNvSpPr txBox="1">
            <a:spLocks/>
          </p:cNvSpPr>
          <p:nvPr/>
        </p:nvSpPr>
        <p:spPr>
          <a:xfrm>
            <a:off x="1259632" y="2708920"/>
            <a:ext cx="1584176" cy="720080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면적</a:t>
            </a:r>
            <a:r>
              <a:rPr lang="en-US" altLang="ko-KR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=⊿v</a:t>
            </a:r>
            <a:r>
              <a:rPr kumimoji="0" lang="ko-KR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004048" y="3717032"/>
            <a:ext cx="28083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004048" y="1484784"/>
            <a:ext cx="0" cy="22322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2"/>
          <p:cNvSpPr txBox="1">
            <a:spLocks/>
          </p:cNvSpPr>
          <p:nvPr/>
        </p:nvSpPr>
        <p:spPr>
          <a:xfrm>
            <a:off x="4427984" y="1340768"/>
            <a:ext cx="432048" cy="72008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</a:t>
            </a:r>
            <a:r>
              <a:rPr kumimoji="0" lang="ko-KR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" name="제목 2"/>
          <p:cNvSpPr txBox="1">
            <a:spLocks/>
          </p:cNvSpPr>
          <p:nvPr/>
        </p:nvSpPr>
        <p:spPr>
          <a:xfrm>
            <a:off x="7524328" y="3789040"/>
            <a:ext cx="432048" cy="72008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5004048" y="1844824"/>
            <a:ext cx="2448272" cy="10801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2"/>
          <p:cNvSpPr txBox="1">
            <a:spLocks/>
          </p:cNvSpPr>
          <p:nvPr/>
        </p:nvSpPr>
        <p:spPr>
          <a:xfrm>
            <a:off x="5724128" y="2708920"/>
            <a:ext cx="1584176" cy="720080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면적</a:t>
            </a:r>
            <a:r>
              <a:rPr lang="en-US" altLang="ko-KR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=⊿x</a:t>
            </a:r>
            <a:r>
              <a:rPr kumimoji="0" lang="ko-KR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" name="제목 2"/>
          <p:cNvSpPr txBox="1">
            <a:spLocks/>
          </p:cNvSpPr>
          <p:nvPr/>
        </p:nvSpPr>
        <p:spPr>
          <a:xfrm>
            <a:off x="4427984" y="2636912"/>
            <a:ext cx="1584176" cy="72008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</a:pPr>
            <a:r>
              <a:rPr lang="en-US" altLang="ko-KR" sz="24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</a:t>
            </a:r>
            <a:r>
              <a:rPr lang="en-US" altLang="ko-KR" sz="2400" b="1" dirty="0" smtClean="0"/>
              <a:t>₀</a:t>
            </a:r>
            <a:r>
              <a:rPr kumimoji="0" lang="ko-KR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7" name="내용 개체 틀 5"/>
          <p:cNvSpPr txBox="1">
            <a:spLocks/>
          </p:cNvSpPr>
          <p:nvPr/>
        </p:nvSpPr>
        <p:spPr>
          <a:xfrm>
            <a:off x="4716016" y="4536504"/>
            <a:ext cx="4248472" cy="17728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ko-KR" alt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속도</a:t>
            </a:r>
            <a:r>
              <a:rPr kumimoji="0" lang="en-US" altLang="ko-KR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ko-KR" alt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시간 그래프</a:t>
            </a:r>
            <a:endParaRPr kumimoji="0" lang="en-US" altLang="ko-KR" sz="27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ko-KR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⇒ </a:t>
            </a:r>
            <a:r>
              <a:rPr kumimoji="0" lang="ko-KR" alt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아래면적 </a:t>
            </a:r>
            <a:r>
              <a:rPr kumimoji="0" lang="en-US" altLang="ko-KR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ko-KR" altLang="en-US" sz="2700" b="1" dirty="0" smtClean="0">
                <a:solidFill>
                  <a:schemeClr val="accent4"/>
                </a:solidFill>
              </a:rPr>
              <a:t>변</a:t>
            </a:r>
            <a:r>
              <a:rPr lang="ko-KR" altLang="en-US" sz="2700" b="1" dirty="0">
                <a:solidFill>
                  <a:schemeClr val="accent4"/>
                </a:solidFill>
              </a:rPr>
              <a:t>위</a:t>
            </a: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321</TotalTime>
  <Words>174</Words>
  <Application>Microsoft Office PowerPoint</Application>
  <PresentationFormat>화면 슬라이드 쇼(4:3)</PresentationFormat>
  <Paragraphs>40</Paragraphs>
  <Slides>5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광장</vt:lpstr>
      <vt:lpstr>자유낙하실험</vt:lpstr>
      <vt:lpstr>Youtube-허풍선이과학쇼</vt:lpstr>
      <vt:lpstr>자유낙하운동이란?</vt:lpstr>
      <vt:lpstr>등가속도 운동 (초기 조건: y₀=0, v₀=0 )</vt:lpstr>
      <vt:lpstr>등가속도 운동에서의 그래프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자유낙하실험</dc:title>
  <dc:creator>송민경</dc:creator>
  <cp:lastModifiedBy>송민경</cp:lastModifiedBy>
  <cp:revision>33</cp:revision>
  <dcterms:created xsi:type="dcterms:W3CDTF">2020-03-31T02:11:28Z</dcterms:created>
  <dcterms:modified xsi:type="dcterms:W3CDTF">2020-03-31T07:35:07Z</dcterms:modified>
</cp:coreProperties>
</file>