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8DB"/>
    <a:srgbClr val="FF8F92"/>
    <a:srgbClr val="FF898C"/>
    <a:srgbClr val="D9C9CC"/>
    <a:srgbClr val="FF9396"/>
    <a:srgbClr val="E0D2D5"/>
    <a:srgbClr val="FF9496"/>
    <a:srgbClr val="FEDED2"/>
    <a:srgbClr val="FDC5B2"/>
    <a:srgbClr val="D7C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2" autoAdjust="0"/>
    <p:restoredTop sz="94660"/>
  </p:normalViewPr>
  <p:slideViewPr>
    <p:cSldViewPr snapToGrid="0">
      <p:cViewPr>
        <p:scale>
          <a:sx n="51" d="100"/>
          <a:sy n="51" d="100"/>
        </p:scale>
        <p:origin x="78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9D17-CB34-41F7-ABF4-0EEC62B9C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1FC18B-E804-4588-86D0-5084B97B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A8049-A7BC-4184-AF23-BCDB8424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AAC08-BC6B-45B5-B029-1E67579C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F1BA5-F8CF-4050-B2BB-D91A3AF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BF8E5-B2D2-4A2D-A887-52FD6954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B45EC-A0E9-4DF0-92B1-7469EC7F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0C494-5C86-4928-B41E-3DC3FDFA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C96F-B09F-4DC4-B309-398D3E55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24021-E430-47D9-80CD-D6C25379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AB80B-E8CF-4E31-A518-F176802A7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358B1-B286-4A34-9130-6428B394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7ACB9-EDE6-4F18-95FE-0D9E9106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FB7DA-FDAF-4A49-B8ED-5CCA366D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B4D94-7FCA-4F7D-9005-6426624C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69EEC-F566-4D88-9009-A4C324E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D749E-5F5B-468C-A476-31507665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4DABD-9E98-4D99-AE48-41EC2B6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6A6D-D017-418E-A114-A4C5DA8C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6EEFD-16F1-41C4-AF1F-4E8FC7A7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2146B-DB9D-4B6F-81AF-65808848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896EC-74E8-4CCD-B0E4-BD6D31DC5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483F-4463-4A9C-AEB1-4E89EFD0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68F21-F79D-42B9-A586-11E28A2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43125-380D-4F54-AF60-6630B103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F52BD-492A-4497-8E9C-2CA231D8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9FE1C-6C05-4AD8-9AD2-05508A2CC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EFBA22-1B31-4801-8B50-9B4A67FD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285C0-89F9-4C33-8255-84FE6159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ECAED-5AAB-4F42-987C-F7299BE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8356F-2DA9-4EDD-8B02-B6900A10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4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8CC9-184D-4B60-9264-447251CA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4127E-F963-4CA9-944C-D0763A79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C090C-D00D-49A1-B271-90F030042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0AAB5-DECD-489B-8E07-617187D7C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DB44F7-3256-4A82-A0D1-2F9E51815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603CF-497C-4344-8F07-D4DEA437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A59E2-DF65-427E-B2B2-A84186B7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2DA872-B4A3-4020-8152-02E91CF6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E8EB-73B2-4DDB-858D-B25B5C08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3A23A5-05F6-4605-851C-DC195131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55D8F-C04A-4E54-B675-55E89DCB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D1D38E-C6D7-4EED-A3E2-5A2382E8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8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6F6F7-8566-47B1-9FA4-7BCD726A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E9BC82-0EDD-4763-9559-81AEA8EC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F45C3-9981-4CAD-9B84-46B575AA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1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B716A-8C68-4614-AF7A-1B24EAE6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1EF30-6960-43D7-8C98-E6B796A6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903EB-60C7-4723-B6DA-604271E5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D0677-6381-4134-8C9E-A42BC2F5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E3541-0C78-4D57-83F6-56B36B6A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8B897-3508-40A1-94CD-559B4F1C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E03C0-E4C0-41E3-8E13-E2BD53A2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96F39-3D52-4D40-8AC2-BB25727B4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71BED-1BAA-4D05-B1D5-F491C84E5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508B8-DC84-4E1B-82C2-B8FE54B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ABDDE-E692-4683-BEEC-776F92E5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F391E-91C4-4F07-A683-E732ADAB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0D666-F8C8-4E90-A2FB-16E4AF12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1D24E-7DB5-4D02-A38E-6141FE88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88533-0E7C-4B78-B240-9F9EB41CF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C378-231C-4616-872D-EB229D46F1D1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8587B-E42D-4728-93A1-1E9114F96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0B156-EDBE-4125-A019-918E00CFC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B7B586-950C-4F34-AC4A-931C65C8B44A}"/>
              </a:ext>
            </a:extLst>
          </p:cNvPr>
          <p:cNvSpPr/>
          <p:nvPr/>
        </p:nvSpPr>
        <p:spPr>
          <a:xfrm>
            <a:off x="0" y="-55260"/>
            <a:ext cx="12192000" cy="6913260"/>
          </a:xfrm>
          <a:prstGeom prst="rect">
            <a:avLst/>
          </a:prstGeom>
          <a:gradFill>
            <a:gsLst>
              <a:gs pos="0">
                <a:srgbClr val="FEDED2"/>
              </a:gs>
              <a:gs pos="100000">
                <a:srgbClr val="E0D2D5">
                  <a:alpha val="7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6272-AD16-49A1-B377-5BC5CA76E772}"/>
              </a:ext>
            </a:extLst>
          </p:cNvPr>
          <p:cNvSpPr txBox="1"/>
          <p:nvPr/>
        </p:nvSpPr>
        <p:spPr>
          <a:xfrm>
            <a:off x="2434490" y="1241304"/>
            <a:ext cx="7486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3F4556"/>
                </a:solidFill>
                <a:latin typeface="Agency FB" panose="020B0503020202020204" pitchFamily="34" charset="0"/>
              </a:rPr>
              <a:t>GRAND BUDAPEST HOTEL X PPT</a:t>
            </a:r>
            <a:endParaRPr lang="ko-KR" altLang="en-US" sz="1400" b="1" dirty="0">
              <a:solidFill>
                <a:srgbClr val="3F4556"/>
              </a:solidFill>
              <a:latin typeface="Agency FB" panose="020B0503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AA7E6-ABA1-4629-B466-15110428BE34}"/>
              </a:ext>
            </a:extLst>
          </p:cNvPr>
          <p:cNvCxnSpPr/>
          <p:nvPr/>
        </p:nvCxnSpPr>
        <p:spPr>
          <a:xfrm>
            <a:off x="2103662" y="2216284"/>
            <a:ext cx="8024318" cy="14588"/>
          </a:xfrm>
          <a:prstGeom prst="line">
            <a:avLst/>
          </a:prstGeom>
          <a:ln>
            <a:solidFill>
              <a:srgbClr val="3F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25B0FF6A-3D2E-4FEB-A06B-F5B0CBDFBB8B}"/>
              </a:ext>
            </a:extLst>
          </p:cNvPr>
          <p:cNvSpPr/>
          <p:nvPr/>
        </p:nvSpPr>
        <p:spPr>
          <a:xfrm>
            <a:off x="3186926" y="2685556"/>
            <a:ext cx="6979154" cy="4281244"/>
          </a:xfrm>
          <a:custGeom>
            <a:avLst/>
            <a:gdLst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8605024 w 8605024"/>
              <a:gd name="connsiteY3" fmla="*/ 4281244 h 4281244"/>
              <a:gd name="connsiteX4" fmla="*/ 0 w 8605024"/>
              <a:gd name="connsiteY4" fmla="*/ 4281244 h 4281244"/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6928624 w 8605024"/>
              <a:gd name="connsiteY3" fmla="*/ 2629394 h 4281244"/>
              <a:gd name="connsiteX4" fmla="*/ 8605024 w 8605024"/>
              <a:gd name="connsiteY4" fmla="*/ 4281244 h 4281244"/>
              <a:gd name="connsiteX5" fmla="*/ 0 w 8605024"/>
              <a:gd name="connsiteY5" fmla="*/ 4281244 h 4281244"/>
              <a:gd name="connsiteX0" fmla="*/ 0 w 6928624"/>
              <a:gd name="connsiteY0" fmla="*/ 4281244 h 4281244"/>
              <a:gd name="connsiteX1" fmla="*/ 4302512 w 6928624"/>
              <a:gd name="connsiteY1" fmla="*/ 0 h 4281244"/>
              <a:gd name="connsiteX2" fmla="*/ 4302512 w 6928624"/>
              <a:gd name="connsiteY2" fmla="*/ 0 h 4281244"/>
              <a:gd name="connsiteX3" fmla="*/ 6928624 w 6928624"/>
              <a:gd name="connsiteY3" fmla="*/ 2629394 h 4281244"/>
              <a:gd name="connsiteX4" fmla="*/ 6890524 w 6928624"/>
              <a:gd name="connsiteY4" fmla="*/ 4243144 h 4281244"/>
              <a:gd name="connsiteX5" fmla="*/ 0 w 6928624"/>
              <a:gd name="connsiteY5" fmla="*/ 4281244 h 4281244"/>
              <a:gd name="connsiteX0" fmla="*/ 0 w 7023874"/>
              <a:gd name="connsiteY0" fmla="*/ 4281244 h 4281244"/>
              <a:gd name="connsiteX1" fmla="*/ 4302512 w 7023874"/>
              <a:gd name="connsiteY1" fmla="*/ 0 h 4281244"/>
              <a:gd name="connsiteX2" fmla="*/ 4302512 w 7023874"/>
              <a:gd name="connsiteY2" fmla="*/ 0 h 4281244"/>
              <a:gd name="connsiteX3" fmla="*/ 6928624 w 7023874"/>
              <a:gd name="connsiteY3" fmla="*/ 2629394 h 4281244"/>
              <a:gd name="connsiteX4" fmla="*/ 7023874 w 7023874"/>
              <a:gd name="connsiteY4" fmla="*/ 4281244 h 4281244"/>
              <a:gd name="connsiteX5" fmla="*/ 0 w 7023874"/>
              <a:gd name="connsiteY5" fmla="*/ 4281244 h 428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3874" h="4281244">
                <a:moveTo>
                  <a:pt x="0" y="4281244"/>
                </a:moveTo>
                <a:lnTo>
                  <a:pt x="4302512" y="0"/>
                </a:lnTo>
                <a:lnTo>
                  <a:pt x="4302512" y="0"/>
                </a:lnTo>
                <a:cubicBezTo>
                  <a:pt x="5171533" y="857415"/>
                  <a:pt x="6059603" y="1771979"/>
                  <a:pt x="6928624" y="2629394"/>
                </a:cubicBezTo>
                <a:lnTo>
                  <a:pt x="7023874" y="4281244"/>
                </a:lnTo>
                <a:lnTo>
                  <a:pt x="0" y="4281244"/>
                </a:lnTo>
                <a:close/>
              </a:path>
            </a:pathLst>
          </a:custGeom>
          <a:solidFill>
            <a:srgbClr val="D9C9CC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다리꼴 15">
            <a:extLst>
              <a:ext uri="{FF2B5EF4-FFF2-40B4-BE49-F238E27FC236}">
                <a16:creationId xmlns:a16="http://schemas.microsoft.com/office/drawing/2014/main" id="{85307A78-08DE-4A00-A4E2-D945D9F04FC2}"/>
              </a:ext>
            </a:extLst>
          </p:cNvPr>
          <p:cNvSpPr/>
          <p:nvPr/>
        </p:nvSpPr>
        <p:spPr>
          <a:xfrm flipH="1">
            <a:off x="2148384" y="2628406"/>
            <a:ext cx="6671766" cy="4360516"/>
          </a:xfrm>
          <a:custGeom>
            <a:avLst/>
            <a:gdLst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8605024 w 8605024"/>
              <a:gd name="connsiteY3" fmla="*/ 4281244 h 4281244"/>
              <a:gd name="connsiteX4" fmla="*/ 0 w 8605024"/>
              <a:gd name="connsiteY4" fmla="*/ 4281244 h 4281244"/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6928624 w 8605024"/>
              <a:gd name="connsiteY3" fmla="*/ 2629394 h 4281244"/>
              <a:gd name="connsiteX4" fmla="*/ 8605024 w 8605024"/>
              <a:gd name="connsiteY4" fmla="*/ 4281244 h 4281244"/>
              <a:gd name="connsiteX5" fmla="*/ 0 w 8605024"/>
              <a:gd name="connsiteY5" fmla="*/ 4281244 h 4281244"/>
              <a:gd name="connsiteX0" fmla="*/ 0 w 6928624"/>
              <a:gd name="connsiteY0" fmla="*/ 4281244 h 4281244"/>
              <a:gd name="connsiteX1" fmla="*/ 4302512 w 6928624"/>
              <a:gd name="connsiteY1" fmla="*/ 0 h 4281244"/>
              <a:gd name="connsiteX2" fmla="*/ 4302512 w 6928624"/>
              <a:gd name="connsiteY2" fmla="*/ 0 h 4281244"/>
              <a:gd name="connsiteX3" fmla="*/ 6928624 w 6928624"/>
              <a:gd name="connsiteY3" fmla="*/ 2629394 h 4281244"/>
              <a:gd name="connsiteX4" fmla="*/ 6890524 w 6928624"/>
              <a:gd name="connsiteY4" fmla="*/ 4243144 h 4281244"/>
              <a:gd name="connsiteX5" fmla="*/ 0 w 6928624"/>
              <a:gd name="connsiteY5" fmla="*/ 4281244 h 4281244"/>
              <a:gd name="connsiteX0" fmla="*/ 0 w 7023874"/>
              <a:gd name="connsiteY0" fmla="*/ 4281244 h 4281244"/>
              <a:gd name="connsiteX1" fmla="*/ 4302512 w 7023874"/>
              <a:gd name="connsiteY1" fmla="*/ 0 h 4281244"/>
              <a:gd name="connsiteX2" fmla="*/ 4302512 w 7023874"/>
              <a:gd name="connsiteY2" fmla="*/ 0 h 4281244"/>
              <a:gd name="connsiteX3" fmla="*/ 6928624 w 7023874"/>
              <a:gd name="connsiteY3" fmla="*/ 2629394 h 4281244"/>
              <a:gd name="connsiteX4" fmla="*/ 7023874 w 7023874"/>
              <a:gd name="connsiteY4" fmla="*/ 4281244 h 4281244"/>
              <a:gd name="connsiteX5" fmla="*/ 0 w 7023874"/>
              <a:gd name="connsiteY5" fmla="*/ 4281244 h 428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3874" h="4281244">
                <a:moveTo>
                  <a:pt x="0" y="4281244"/>
                </a:moveTo>
                <a:lnTo>
                  <a:pt x="4302512" y="0"/>
                </a:lnTo>
                <a:lnTo>
                  <a:pt x="4302512" y="0"/>
                </a:lnTo>
                <a:cubicBezTo>
                  <a:pt x="5171533" y="857415"/>
                  <a:pt x="6059603" y="1771979"/>
                  <a:pt x="6928624" y="2629394"/>
                </a:cubicBezTo>
                <a:lnTo>
                  <a:pt x="7023874" y="4281244"/>
                </a:lnTo>
                <a:lnTo>
                  <a:pt x="0" y="4281244"/>
                </a:lnTo>
                <a:close/>
              </a:path>
            </a:pathLst>
          </a:custGeom>
          <a:solidFill>
            <a:srgbClr val="D9C9CC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건물, 하늘, 실외, 대형이(가) 표시된 사진&#10;&#10;자동 생성된 설명">
            <a:extLst>
              <a:ext uri="{FF2B5EF4-FFF2-40B4-BE49-F238E27FC236}">
                <a16:creationId xmlns:a16="http://schemas.microsoft.com/office/drawing/2014/main" id="{DDB6CEDE-FC6A-4819-B60A-071D07E94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0" b="77434" l="8586" r="89495">
                        <a14:foregroundMark x1="61111" y1="30973" x2="61944" y2="29598"/>
                        <a14:foregroundMark x1="76540" y1="33928" x2="78990" y2="39676"/>
                        <a14:foregroundMark x1="81212" y1="35398" x2="78039" y2="30820"/>
                        <a14:foregroundMark x1="61486" y1="29282" x2="60000" y2="31268"/>
                        <a14:foregroundMark x1="60000" y1="31268" x2="56869" y2="38201"/>
                        <a14:foregroundMark x1="60202" y1="29941" x2="59488" y2="27904"/>
                        <a14:foregroundMark x1="29394" y1="34071" x2="23333" y2="33038"/>
                        <a14:foregroundMark x1="23333" y1="33038" x2="18485" y2="34661"/>
                        <a14:foregroundMark x1="18485" y1="34661" x2="15716" y2="42330"/>
                        <a14:foregroundMark x1="12414" y1="63153" x2="11591" y2="64589"/>
                        <a14:foregroundMark x1="10880" y1="72450" x2="16869" y2="76549"/>
                        <a14:foregroundMark x1="16869" y1="76549" x2="24949" y2="77434"/>
                        <a14:foregroundMark x1="88340" y1="62429" x2="88744" y2="62758"/>
                        <a14:foregroundMark x1="89394" y1="71976" x2="87980" y2="74631"/>
                        <a14:foregroundMark x1="85576" y1="63467" x2="76768" y2="63569"/>
                        <a14:foregroundMark x1="87989" y1="63440" x2="87484" y2="63446"/>
                        <a14:foregroundMark x1="12715" y1="63634" x2="11598" y2="63986"/>
                        <a14:foregroundMark x1="16667" y1="62389" x2="16564" y2="62421"/>
                        <a14:backgroundMark x1="40707" y1="15339" x2="40707" y2="15339"/>
                        <a14:backgroundMark x1="41616" y1="15487" x2="41616" y2="15487"/>
                        <a14:backgroundMark x1="41111" y1="17552" x2="41111" y2="17552"/>
                        <a14:backgroundMark x1="37101" y1="10004" x2="36566" y2="8997"/>
                        <a14:backgroundMark x1="41111" y1="17552" x2="37845" y2="11405"/>
                        <a14:backgroundMark x1="42881" y1="13785" x2="44242" y2="10472"/>
                        <a14:backgroundMark x1="40909" y1="18584" x2="42841" y2="13882"/>
                        <a14:backgroundMark x1="42776" y1="15167" x2="41919" y2="18437"/>
                        <a14:backgroundMark x1="43737" y1="11504" x2="42797" y2="15087"/>
                        <a14:backgroundMark x1="36084" y1="9392" x2="35354" y2="8260"/>
                        <a14:backgroundMark x1="36668" y1="10298" x2="36127" y2="9459"/>
                        <a14:backgroundMark x1="41919" y1="18437" x2="38369" y2="12934"/>
                        <a14:backgroundMark x1="35354" y1="8260" x2="32424" y2="14012"/>
                        <a14:backgroundMark x1="32424" y1="14012" x2="36162" y2="8997"/>
                        <a14:backgroundMark x1="30404" y1="18879" x2="33535" y2="11652"/>
                        <a14:backgroundMark x1="33535" y1="11652" x2="36566" y2="8112"/>
                        <a14:backgroundMark x1="33838" y1="11799" x2="29394" y2="14897"/>
                        <a14:backgroundMark x1="29394" y1="14897" x2="32626" y2="11947"/>
                        <a14:backgroundMark x1="39772" y1="16554" x2="41212" y2="20206"/>
                        <a14:backgroundMark x1="41212" y1="20649" x2="41818" y2="17257"/>
                        <a14:backgroundMark x1="52073" y1="15341" x2="48586" y2="12684"/>
                        <a14:backgroundMark x1="48586" y1="12684" x2="46422" y2="14152"/>
                        <a14:backgroundMark x1="47778" y1="14897" x2="48045" y2="16215"/>
                        <a14:backgroundMark x1="56407" y1="16342" x2="60909" y2="22714"/>
                        <a14:backgroundMark x1="54343" y1="13422" x2="56380" y2="16305"/>
                        <a14:backgroundMark x1="63333" y1="26401" x2="62626" y2="23599"/>
                        <a14:backgroundMark x1="62626" y1="25516" x2="70808" y2="16962"/>
                        <a14:backgroundMark x1="70808" y1="16962" x2="72727" y2="16372"/>
                        <a14:backgroundMark x1="65758" y1="22124" x2="70404" y2="19617"/>
                        <a14:backgroundMark x1="70404" y1="19617" x2="72525" y2="17404"/>
                        <a14:backgroundMark x1="12929" y1="43068" x2="14242" y2="55752"/>
                        <a14:backgroundMark x1="15455" y1="43805" x2="15455" y2="58112"/>
                        <a14:backgroundMark x1="15455" y1="58112" x2="12525" y2="62684"/>
                        <a14:backgroundMark x1="14646" y1="61504" x2="13333" y2="62684"/>
                        <a14:backgroundMark x1="15253" y1="60324" x2="12121" y2="62684"/>
                        <a14:backgroundMark x1="15455" y1="42330" x2="15455" y2="44690"/>
                        <a14:backgroundMark x1="8788" y1="62684" x2="9192" y2="73304"/>
                        <a14:backgroundMark x1="9899" y1="62242" x2="9798" y2="71091"/>
                        <a14:backgroundMark x1="87879" y1="60914" x2="84747" y2="61799"/>
                        <a14:backgroundMark x1="88788" y1="61357" x2="85556" y2="59587"/>
                        <a14:backgroundMark x1="88182" y1="61947" x2="86566" y2="60619"/>
                        <a14:backgroundMark x1="86162" y1="60619" x2="87071" y2="61062"/>
                        <a14:backgroundMark x1="86768" y1="61209" x2="85657" y2="60177"/>
                        <a14:backgroundMark x1="90505" y1="62684" x2="89596" y2="69469"/>
                        <a14:backgroundMark x1="89596" y1="69469" x2="89899" y2="71829"/>
                        <a14:backgroundMark x1="76768" y1="75369" x2="74242" y2="81416"/>
                        <a14:backgroundMark x1="74242" y1="81416" x2="80808" y2="79646"/>
                        <a14:backgroundMark x1="80808" y1="79646" x2="77980" y2="72124"/>
                        <a14:backgroundMark x1="77980" y1="72124" x2="75354" y2="74631"/>
                        <a14:backgroundMark x1="80505" y1="72714" x2="74545" y2="72566"/>
                        <a14:backgroundMark x1="49293" y1="21239" x2="50505" y2="20354"/>
                        <a14:backgroundMark x1="50404" y1="20649" x2="50165" y2="20351"/>
                        <a14:backgroundMark x1="50248" y1="20341" x2="49798" y2="21091"/>
                        <a14:backgroundMark x1="51712" y1="17897" x2="51519" y2="18220"/>
                        <a14:backgroundMark x1="24545" y1="27876" x2="29596" y2="30236"/>
                        <a14:backgroundMark x1="29596" y1="30236" x2="35051" y2="30973"/>
                        <a14:backgroundMark x1="35051" y1="30973" x2="44646" y2="24041"/>
                        <a14:backgroundMark x1="44646" y1="24041" x2="45354" y2="24041"/>
                        <a14:backgroundMark x1="47071" y1="25369" x2="36364" y2="20649"/>
                        <a14:backgroundMark x1="36364" y1="20649" x2="39192" y2="13864"/>
                        <a14:backgroundMark x1="39192" y1="13864" x2="44444" y2="13274"/>
                        <a14:backgroundMark x1="44444" y1="13274" x2="43636" y2="20354"/>
                        <a14:backgroundMark x1="43636" y1="20354" x2="42828" y2="20944"/>
                        <a14:backgroundMark x1="47980" y1="19617" x2="42828" y2="23599"/>
                        <a14:backgroundMark x1="42828" y1="23599" x2="37273" y2="22124"/>
                        <a14:backgroundMark x1="37273" y1="22124" x2="32929" y2="19174"/>
                        <a14:backgroundMark x1="32929" y1="19174" x2="30505" y2="12389"/>
                        <a14:backgroundMark x1="30505" y1="12389" x2="38081" y2="8112"/>
                        <a14:backgroundMark x1="38081" y1="8112" x2="44343" y2="11357"/>
                        <a14:backgroundMark x1="44343" y1="11357" x2="45455" y2="18879"/>
                        <a14:backgroundMark x1="45455" y1="18879" x2="40909" y2="24336"/>
                        <a14:backgroundMark x1="40909" y1="24336" x2="38586" y2="24484"/>
                        <a14:backgroundMark x1="42626" y1="21829" x2="36970" y2="25369"/>
                        <a14:backgroundMark x1="36970" y1="25369" x2="31111" y2="25959"/>
                        <a14:backgroundMark x1="31111" y1="25959" x2="27879" y2="20501"/>
                        <a14:backgroundMark x1="27879" y1="20501" x2="29899" y2="11357"/>
                        <a14:backgroundMark x1="29899" y1="11357" x2="37172" y2="9292"/>
                        <a14:backgroundMark x1="37172" y1="9292" x2="37576" y2="18879"/>
                        <a14:backgroundMark x1="37576" y1="18879" x2="33333" y2="25221"/>
                        <a14:backgroundMark x1="33333" y1="25221" x2="34040" y2="15929"/>
                        <a14:backgroundMark x1="34040" y1="15929" x2="31717" y2="23894"/>
                        <a14:backgroundMark x1="31717" y1="23894" x2="33131" y2="14602"/>
                        <a14:backgroundMark x1="33131" y1="14602" x2="32828" y2="24041"/>
                        <a14:backgroundMark x1="32828" y1="24041" x2="28081" y2="26254"/>
                        <a14:backgroundMark x1="28081" y1="26254" x2="30303" y2="17404"/>
                        <a14:backgroundMark x1="30303" y1="17404" x2="34848" y2="14307"/>
                        <a14:backgroundMark x1="34848" y1="14307" x2="32727" y2="24041"/>
                        <a14:backgroundMark x1="32727" y1="24041" x2="31212" y2="15044"/>
                        <a14:backgroundMark x1="31212" y1="15044" x2="35455" y2="11504"/>
                        <a14:backgroundMark x1="35455" y1="11504" x2="37172" y2="18584"/>
                        <a14:backgroundMark x1="37172" y1="18584" x2="36566" y2="13864"/>
                        <a14:backgroundMark x1="41212" y1="19469" x2="30505" y2="23451"/>
                        <a14:backgroundMark x1="30505" y1="23451" x2="40000" y2="16814"/>
                        <a14:backgroundMark x1="40000" y1="16814" x2="45354" y2="16962"/>
                        <a14:backgroundMark x1="45354" y1="16962" x2="46970" y2="23599"/>
                        <a14:backgroundMark x1="46970" y1="23599" x2="45051" y2="17257"/>
                        <a14:backgroundMark x1="45051" y1="17257" x2="48586" y2="17699"/>
                        <a14:backgroundMark x1="46667" y1="21239" x2="51414" y2="16372"/>
                        <a14:backgroundMark x1="51414" y1="16372" x2="56263" y2="15634"/>
                        <a14:backgroundMark x1="56263" y1="15634" x2="58081" y2="22714"/>
                        <a14:backgroundMark x1="58081" y1="22714" x2="52727" y2="23451"/>
                        <a14:backgroundMark x1="52727" y1="23451" x2="51919" y2="20944"/>
                        <a14:backgroundMark x1="57677" y1="23156" x2="53232" y2="19764"/>
                        <a14:backgroundMark x1="53232" y1="19764" x2="49596" y2="19322"/>
                        <a14:backgroundMark x1="56061" y1="19764" x2="53636" y2="18437"/>
                        <a14:backgroundMark x1="56465" y1="23156" x2="63737" y2="28171"/>
                        <a14:backgroundMark x1="62929" y1="24484" x2="67071" y2="26991"/>
                        <a14:backgroundMark x1="72424" y1="29794" x2="72727" y2="21829"/>
                        <a14:backgroundMark x1="75657" y1="31416" x2="76061" y2="27286"/>
                        <a14:backgroundMark x1="76162" y1="29351" x2="76768" y2="28466"/>
                        <a14:backgroundMark x1="76566" y1="32006" x2="71717" y2="30531"/>
                        <a14:backgroundMark x1="71717" y1="30531" x2="71313" y2="23894"/>
                        <a14:backgroundMark x1="71313" y1="23894" x2="75051" y2="28909"/>
                        <a14:backgroundMark x1="76970" y1="28909" x2="75960" y2="29941"/>
                        <a14:backgroundMark x1="73939" y1="23894" x2="72424" y2="23156"/>
                        <a14:backgroundMark x1="46970" y1="24484" x2="44242" y2="25221"/>
                        <a14:backgroundMark x1="69697" y1="19617" x2="71717" y2="21829"/>
                        <a14:backgroundMark x1="73535" y1="23894" x2="70909" y2="22419"/>
                        <a14:backgroundMark x1="25455" y1="28024" x2="27879" y2="26401"/>
                        <a14:backgroundMark x1="53131" y1="25959" x2="52121" y2="22271"/>
                        <a14:backgroundMark x1="53030" y1="26254" x2="51515" y2="20796"/>
                        <a14:backgroundMark x1="54040" y1="26401" x2="52222" y2="23304"/>
                        <a14:backgroundMark x1="47778" y1="24484" x2="50808" y2="20059"/>
                        <a14:backgroundMark x1="47475" y1="23746" x2="51717" y2="22124"/>
                        <a14:backgroundMark x1="49394" y1="23894" x2="52929" y2="23009"/>
                        <a14:backgroundMark x1="47879" y1="25221" x2="54040" y2="25369"/>
                        <a14:backgroundMark x1="48081" y1="25811" x2="53737" y2="25369"/>
                        <a14:backgroundMark x1="53737" y1="25369" x2="54040" y2="25369"/>
                        <a14:backgroundMark x1="49394" y1="21829" x2="53535" y2="23009"/>
                        <a14:backgroundMark x1="27071" y1="25516" x2="28283" y2="28024"/>
                        <a14:backgroundMark x1="99899" y1="32743" x2="99899" y2="327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23623" r="5338" b="28713"/>
          <a:stretch/>
        </p:blipFill>
        <p:spPr>
          <a:xfrm>
            <a:off x="1018857" y="3440925"/>
            <a:ext cx="10154285" cy="34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0" y="-55260"/>
            <a:ext cx="12192000" cy="6913260"/>
          </a:xfrm>
          <a:prstGeom prst="rect">
            <a:avLst/>
          </a:prstGeom>
          <a:solidFill>
            <a:srgbClr val="FE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내용 개체 틀 4" descr="건물, 실외, 도로, 전면이(가) 표시된 사진&#10;&#10;자동 생성된 설명">
            <a:extLst>
              <a:ext uri="{FF2B5EF4-FFF2-40B4-BE49-F238E27FC236}">
                <a16:creationId xmlns:a16="http://schemas.microsoft.com/office/drawing/2014/main" id="{C21953F6-0BAD-4E78-8FEE-12D57F66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7" y="341312"/>
            <a:ext cx="5330793" cy="6326187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C26D44-5D04-4EA7-900C-8B7760DFAF57}"/>
              </a:ext>
            </a:extLst>
          </p:cNvPr>
          <p:cNvSpPr/>
          <p:nvPr/>
        </p:nvSpPr>
        <p:spPr>
          <a:xfrm>
            <a:off x="5867400" y="341312"/>
            <a:ext cx="228600" cy="6326187"/>
          </a:xfrm>
          <a:prstGeom prst="rect">
            <a:avLst/>
          </a:prstGeom>
          <a:solidFill>
            <a:srgbClr val="FF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37805-C5DA-4A94-9B6D-EC67D8A11893}"/>
              </a:ext>
            </a:extLst>
          </p:cNvPr>
          <p:cNvSpPr txBox="1"/>
          <p:nvPr/>
        </p:nvSpPr>
        <p:spPr>
          <a:xfrm>
            <a:off x="6248400" y="152400"/>
            <a:ext cx="1872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F898C"/>
                </a:solidFill>
                <a:latin typeface="Agency FB" panose="020B0503020202020204" pitchFamily="34" charset="0"/>
              </a:rPr>
              <a:t>INDEX</a:t>
            </a:r>
            <a:endParaRPr lang="ko-KR" altLang="en-US" sz="1600" b="1" dirty="0">
              <a:solidFill>
                <a:srgbClr val="FF898C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C7CC58-3863-42DD-80F6-5639D80AAC5A}"/>
              </a:ext>
            </a:extLst>
          </p:cNvPr>
          <p:cNvCxnSpPr>
            <a:cxnSpLocks/>
          </p:cNvCxnSpPr>
          <p:nvPr/>
        </p:nvCxnSpPr>
        <p:spPr>
          <a:xfrm>
            <a:off x="6282266" y="1085850"/>
            <a:ext cx="5559393" cy="0"/>
          </a:xfrm>
          <a:prstGeom prst="line">
            <a:avLst/>
          </a:prstGeom>
          <a:ln>
            <a:solidFill>
              <a:srgbClr val="FF898C">
                <a:alpha val="6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8507CA-BFCB-41C2-ACA4-020DD20777FD}"/>
              </a:ext>
            </a:extLst>
          </p:cNvPr>
          <p:cNvSpPr txBox="1"/>
          <p:nvPr/>
        </p:nvSpPr>
        <p:spPr>
          <a:xfrm>
            <a:off x="6328999" y="1164235"/>
            <a:ext cx="494046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FF9396"/>
                </a:solidFill>
                <a:latin typeface="Bahnschrift SemiLight SemiConde" panose="020B0502040204020203" pitchFamily="34" charset="0"/>
                <a:cs typeface="Aharoni" panose="020B0604020202020204" pitchFamily="2" charset="-79"/>
              </a:rPr>
              <a:t>1</a:t>
            </a:r>
            <a:endParaRPr lang="ko-KR" altLang="en-US" sz="1200" b="1" dirty="0">
              <a:solidFill>
                <a:srgbClr val="FF9396"/>
              </a:solidFill>
              <a:latin typeface="Bahnschrift SemiLight SemiConde" panose="020B0502040204020203" pitchFamily="34" charset="0"/>
              <a:cs typeface="Aharoni" panose="020B0604020202020204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4B1BD2-AD1E-4638-8E90-2D7CA9E6E707}"/>
              </a:ext>
            </a:extLst>
          </p:cNvPr>
          <p:cNvSpPr/>
          <p:nvPr/>
        </p:nvSpPr>
        <p:spPr>
          <a:xfrm>
            <a:off x="6785116" y="1390857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WY PPT PROJECT 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FAC8C5-88CD-4F63-9AA9-BC7745E7CD67}"/>
              </a:ext>
            </a:extLst>
          </p:cNvPr>
          <p:cNvSpPr/>
          <p:nvPr/>
        </p:nvSpPr>
        <p:spPr>
          <a:xfrm>
            <a:off x="6743866" y="1843681"/>
            <a:ext cx="19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D9C9CC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 BLOG BUDAPEST</a:t>
            </a:r>
            <a:endParaRPr lang="ko-KR" altLang="en-US" sz="2400" dirty="0">
              <a:solidFill>
                <a:srgbClr val="D9C9C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10CAB-599B-495F-B79D-6344621D3AA9}"/>
              </a:ext>
            </a:extLst>
          </p:cNvPr>
          <p:cNvSpPr txBox="1"/>
          <p:nvPr/>
        </p:nvSpPr>
        <p:spPr>
          <a:xfrm>
            <a:off x="6299199" y="2430915"/>
            <a:ext cx="655949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FF9396"/>
                </a:solidFill>
                <a:latin typeface="Bahnschrift SemiLight SemiConde" panose="020B0502040204020203" pitchFamily="34" charset="0"/>
                <a:cs typeface="Aharoni" panose="020B0604020202020204" pitchFamily="2" charset="-79"/>
              </a:rPr>
              <a:t>2</a:t>
            </a:r>
            <a:endParaRPr lang="ko-KR" altLang="en-US" sz="1200" b="1" dirty="0">
              <a:solidFill>
                <a:srgbClr val="FF9396"/>
              </a:solidFill>
              <a:latin typeface="Bahnschrift SemiLight SemiConde" panose="020B0502040204020203" pitchFamily="34" charset="0"/>
              <a:cs typeface="Aharoni" panose="020B0604020202020204" pitchFamily="2" charset="-79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C45A94-1975-476F-B497-2FA88A755882}"/>
              </a:ext>
            </a:extLst>
          </p:cNvPr>
          <p:cNvSpPr/>
          <p:nvPr/>
        </p:nvSpPr>
        <p:spPr>
          <a:xfrm>
            <a:off x="6915029" y="2665525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WY PPT PROJECT </a:t>
            </a:r>
            <a:endParaRPr lang="ko-KR" altLang="en-US" sz="3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7563E-82F4-41C5-B9EC-23D85A4EE95C}"/>
              </a:ext>
            </a:extLst>
          </p:cNvPr>
          <p:cNvSpPr/>
          <p:nvPr/>
        </p:nvSpPr>
        <p:spPr>
          <a:xfrm>
            <a:off x="6873779" y="3118349"/>
            <a:ext cx="19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D9C9CC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 BLOG BUDAPEST</a:t>
            </a:r>
            <a:endParaRPr lang="ko-KR" altLang="en-US" sz="2400" dirty="0">
              <a:solidFill>
                <a:srgbClr val="D9C9CC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0DFAD-82DC-42F6-93AB-1FAF6169A9B4}"/>
              </a:ext>
            </a:extLst>
          </p:cNvPr>
          <p:cNvSpPr txBox="1"/>
          <p:nvPr/>
        </p:nvSpPr>
        <p:spPr>
          <a:xfrm>
            <a:off x="6339318" y="3646737"/>
            <a:ext cx="660758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FF9396"/>
                </a:solidFill>
                <a:latin typeface="Bahnschrift SemiLight SemiConde" panose="020B0502040204020203" pitchFamily="34" charset="0"/>
                <a:cs typeface="Aharoni" panose="020B0604020202020204" pitchFamily="2" charset="-79"/>
              </a:rPr>
              <a:t>3</a:t>
            </a:r>
            <a:endParaRPr lang="ko-KR" altLang="en-US" sz="1200" b="1" dirty="0">
              <a:solidFill>
                <a:srgbClr val="FF9396"/>
              </a:solidFill>
              <a:latin typeface="Bahnschrift SemiLight SemiConde" panose="020B0502040204020203" pitchFamily="34" charset="0"/>
              <a:cs typeface="Aharoni" panose="020B0604020202020204" pitchFamily="2" charset="-79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F21A2F-FF5F-4D50-81D3-BA77D54BCB9E}"/>
              </a:ext>
            </a:extLst>
          </p:cNvPr>
          <p:cNvSpPr/>
          <p:nvPr/>
        </p:nvSpPr>
        <p:spPr>
          <a:xfrm>
            <a:off x="6955148" y="3881347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WY PPT PROJECT </a:t>
            </a:r>
            <a:endParaRPr lang="ko-KR" altLang="en-US" sz="3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296A6-D153-4845-AB1A-C704C8FD65E8}"/>
              </a:ext>
            </a:extLst>
          </p:cNvPr>
          <p:cNvSpPr/>
          <p:nvPr/>
        </p:nvSpPr>
        <p:spPr>
          <a:xfrm>
            <a:off x="6913898" y="4334171"/>
            <a:ext cx="19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D9C9CC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 BLOG BUDAPEST</a:t>
            </a:r>
            <a:endParaRPr lang="ko-KR" altLang="en-US" sz="2400" dirty="0">
              <a:solidFill>
                <a:srgbClr val="D9C9C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44E37E-C2D5-49E2-AE7F-EE92CB6262A0}"/>
              </a:ext>
            </a:extLst>
          </p:cNvPr>
          <p:cNvSpPr txBox="1"/>
          <p:nvPr/>
        </p:nvSpPr>
        <p:spPr>
          <a:xfrm>
            <a:off x="6299581" y="4933320"/>
            <a:ext cx="699230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FF9396"/>
                </a:solidFill>
                <a:latin typeface="Bahnschrift SemiLight SemiConde" panose="020B0502040204020203" pitchFamily="34" charset="0"/>
                <a:cs typeface="Aharoni" panose="020B0604020202020204" pitchFamily="2" charset="-79"/>
              </a:rPr>
              <a:t>4</a:t>
            </a:r>
            <a:endParaRPr lang="ko-KR" altLang="en-US" sz="1200" b="1" dirty="0">
              <a:solidFill>
                <a:srgbClr val="FF9396"/>
              </a:solidFill>
              <a:latin typeface="Bahnschrift SemiLight SemiConde" panose="020B0502040204020203" pitchFamily="34" charset="0"/>
              <a:cs typeface="Aharoni" panose="020B0604020202020204" pitchFamily="2" charset="-79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52DA33-7EB6-4C73-BA99-BB14199B900E}"/>
              </a:ext>
            </a:extLst>
          </p:cNvPr>
          <p:cNvSpPr/>
          <p:nvPr/>
        </p:nvSpPr>
        <p:spPr>
          <a:xfrm>
            <a:off x="7000076" y="5134064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WY PPT PROJECT </a:t>
            </a:r>
            <a:endParaRPr lang="ko-KR" altLang="en-US" sz="3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12512C-AC8A-4C2F-B007-152C34FD60F5}"/>
              </a:ext>
            </a:extLst>
          </p:cNvPr>
          <p:cNvSpPr/>
          <p:nvPr/>
        </p:nvSpPr>
        <p:spPr>
          <a:xfrm>
            <a:off x="6958826" y="5586888"/>
            <a:ext cx="19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D9C9CC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 BLOG BUDAPEST</a:t>
            </a:r>
            <a:endParaRPr lang="ko-KR" altLang="en-US" sz="2400" dirty="0">
              <a:solidFill>
                <a:srgbClr val="D9C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2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rgbClr val="FE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봉투, 명함이(가) 표시된 사진&#10;&#10;자동 생성된 설명">
            <a:extLst>
              <a:ext uri="{FF2B5EF4-FFF2-40B4-BE49-F238E27FC236}">
                <a16:creationId xmlns:a16="http://schemas.microsoft.com/office/drawing/2014/main" id="{CE37430E-A3D3-4A19-9060-6F3CEC4AC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250" l="10000" r="99750">
                        <a14:foregroundMark x1="89000" y1="48917" x2="86083" y2="79667"/>
                        <a14:foregroundMark x1="86083" y1="79667" x2="79000" y2="83333"/>
                        <a14:foregroundMark x1="79000" y1="83333" x2="50083" y2="83667"/>
                        <a14:foregroundMark x1="50083" y1="83667" x2="49000" y2="84167"/>
                        <a14:foregroundMark x1="78417" y1="91083" x2="59417" y2="91583"/>
                        <a14:foregroundMark x1="59417" y1="91583" x2="44500" y2="86083"/>
                        <a14:foregroundMark x1="44500" y1="86083" x2="31750" y2="79000"/>
                        <a14:foregroundMark x1="25833" y1="79500" x2="38417" y2="91417"/>
                        <a14:foregroundMark x1="38417" y1="91417" x2="52250" y2="96667"/>
                        <a14:foregroundMark x1="52250" y1="96667" x2="98583" y2="98583"/>
                        <a14:foregroundMark x1="98583" y1="98583" x2="99833" y2="90583"/>
                        <a14:foregroundMark x1="99833" y1="90583" x2="98167" y2="72083"/>
                        <a14:foregroundMark x1="93917" y1="93833" x2="86083" y2="99167"/>
                        <a14:foregroundMark x1="86083" y1="99167" x2="55250" y2="99000"/>
                        <a14:foregroundMark x1="55250" y1="99000" x2="47750" y2="96583"/>
                        <a14:foregroundMark x1="47750" y1="96583" x2="44667" y2="90083"/>
                        <a14:foregroundMark x1="44667" y1="90083" x2="98917" y2="86167"/>
                        <a14:foregroundMark x1="98917" y1="86167" x2="94167" y2="98250"/>
                        <a14:foregroundMark x1="94167" y1="98250" x2="88750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906" b="9731"/>
          <a:stretch/>
        </p:blipFill>
        <p:spPr>
          <a:xfrm>
            <a:off x="8260172" y="2967863"/>
            <a:ext cx="3610012" cy="3657601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DEBE0F-2124-4D85-9D09-076762253E22}"/>
              </a:ext>
            </a:extLst>
          </p:cNvPr>
          <p:cNvCxnSpPr>
            <a:cxnSpLocks/>
          </p:cNvCxnSpPr>
          <p:nvPr/>
        </p:nvCxnSpPr>
        <p:spPr>
          <a:xfrm>
            <a:off x="558800" y="1100668"/>
            <a:ext cx="4944533" cy="0"/>
          </a:xfrm>
          <a:prstGeom prst="line">
            <a:avLst/>
          </a:prstGeom>
          <a:ln w="60325">
            <a:solidFill>
              <a:srgbClr val="FF8F92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C492EF-51F6-42D9-A761-9AB087E214BC}"/>
              </a:ext>
            </a:extLst>
          </p:cNvPr>
          <p:cNvSpPr/>
          <p:nvPr/>
        </p:nvSpPr>
        <p:spPr>
          <a:xfrm>
            <a:off x="296333" y="175570"/>
            <a:ext cx="11573934" cy="6428430"/>
          </a:xfrm>
          <a:prstGeom prst="rect">
            <a:avLst/>
          </a:prstGeom>
          <a:noFill/>
          <a:ln w="104775">
            <a:solidFill>
              <a:srgbClr val="FF8F92">
                <a:alpha val="7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B3849D-3277-4A89-9A6F-99F6F41C812D}"/>
              </a:ext>
            </a:extLst>
          </p:cNvPr>
          <p:cNvSpPr/>
          <p:nvPr/>
        </p:nvSpPr>
        <p:spPr>
          <a:xfrm>
            <a:off x="558800" y="269671"/>
            <a:ext cx="3911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WY PPT PROJECT 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8243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foldedCorner">
            <a:avLst>
              <a:gd name="adj" fmla="val 19361"/>
            </a:avLst>
          </a:prstGeom>
          <a:solidFill>
            <a:srgbClr val="FE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DEBE0F-2124-4D85-9D09-076762253E22}"/>
              </a:ext>
            </a:extLst>
          </p:cNvPr>
          <p:cNvCxnSpPr>
            <a:cxnSpLocks/>
          </p:cNvCxnSpPr>
          <p:nvPr/>
        </p:nvCxnSpPr>
        <p:spPr>
          <a:xfrm>
            <a:off x="558800" y="1100668"/>
            <a:ext cx="4944533" cy="0"/>
          </a:xfrm>
          <a:prstGeom prst="line">
            <a:avLst/>
          </a:prstGeom>
          <a:ln w="60325">
            <a:solidFill>
              <a:srgbClr val="FF8F92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B3849D-3277-4A89-9A6F-99F6F41C812D}"/>
              </a:ext>
            </a:extLst>
          </p:cNvPr>
          <p:cNvSpPr/>
          <p:nvPr/>
        </p:nvSpPr>
        <p:spPr>
          <a:xfrm>
            <a:off x="558800" y="269671"/>
            <a:ext cx="3911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WY PPT PROJECT 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078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52856C-0817-4B69-8E38-4D895489F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1" t="9898" r="3777" b="8366"/>
          <a:stretch/>
        </p:blipFill>
        <p:spPr>
          <a:xfrm>
            <a:off x="1794933" y="2895600"/>
            <a:ext cx="8856133" cy="396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84A344-9C6D-489F-BBC0-168926751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1" t="9898" r="79120" b="8366"/>
          <a:stretch/>
        </p:blipFill>
        <p:spPr>
          <a:xfrm>
            <a:off x="-1" y="0"/>
            <a:ext cx="1794933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0BA43A-54E7-4851-A36B-661FF0C66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982" t="9898" r="3778" b="8366"/>
          <a:stretch/>
        </p:blipFill>
        <p:spPr>
          <a:xfrm>
            <a:off x="10651066" y="0"/>
            <a:ext cx="1540934" cy="685800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73E26E-3475-4E42-8853-BA965EB9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719" t="9898" r="3778" b="8366"/>
          <a:stretch/>
        </p:blipFill>
        <p:spPr>
          <a:xfrm rot="5400000">
            <a:off x="4868331" y="-3073401"/>
            <a:ext cx="2895600" cy="90424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2CCF5A3-736B-49E3-B3DC-28E6EA88C2FB}"/>
              </a:ext>
            </a:extLst>
          </p:cNvPr>
          <p:cNvSpPr/>
          <p:nvPr/>
        </p:nvSpPr>
        <p:spPr>
          <a:xfrm>
            <a:off x="287867" y="203201"/>
            <a:ext cx="11667066" cy="2235200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8DB706-739F-4B13-BFFC-925D49C92742}"/>
              </a:ext>
            </a:extLst>
          </p:cNvPr>
          <p:cNvSpPr/>
          <p:nvPr/>
        </p:nvSpPr>
        <p:spPr>
          <a:xfrm>
            <a:off x="8161819" y="203200"/>
            <a:ext cx="3911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WY PPT PROJECT </a:t>
            </a:r>
            <a:endParaRPr lang="ko-KR" altLang="en-US" sz="4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4DBBCB-5D5B-42BD-B6D1-6F8C438D09D1}"/>
              </a:ext>
            </a:extLst>
          </p:cNvPr>
          <p:cNvCxnSpPr/>
          <p:nvPr/>
        </p:nvCxnSpPr>
        <p:spPr>
          <a:xfrm>
            <a:off x="491067" y="2116667"/>
            <a:ext cx="11277600" cy="0"/>
          </a:xfrm>
          <a:prstGeom prst="line">
            <a:avLst/>
          </a:prstGeom>
          <a:ln w="28575">
            <a:solidFill>
              <a:schemeClr val="bg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E74DF-6DD2-4AD1-B4CD-0C2D692145E4}"/>
              </a:ext>
            </a:extLst>
          </p:cNvPr>
          <p:cNvSpPr/>
          <p:nvPr/>
        </p:nvSpPr>
        <p:spPr>
          <a:xfrm>
            <a:off x="287867" y="2607733"/>
            <a:ext cx="11667066" cy="4047066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92C630-C4F7-4A7E-B59E-15F18CD46D7B}"/>
              </a:ext>
            </a:extLst>
          </p:cNvPr>
          <p:cNvSpPr/>
          <p:nvPr/>
        </p:nvSpPr>
        <p:spPr>
          <a:xfrm>
            <a:off x="423333" y="2760133"/>
            <a:ext cx="11345334" cy="375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4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18CAAD-5FCC-47EC-AED1-92919E0C43FB}"/>
              </a:ext>
            </a:extLst>
          </p:cNvPr>
          <p:cNvSpPr/>
          <p:nvPr/>
        </p:nvSpPr>
        <p:spPr>
          <a:xfrm>
            <a:off x="-2475491" y="-179614"/>
            <a:ext cx="17165852" cy="7224991"/>
          </a:xfrm>
          <a:prstGeom prst="rect">
            <a:avLst/>
          </a:prstGeom>
          <a:blipFill dpi="0" rotWithShape="1">
            <a:blip r:embed="rId2">
              <a:alphaModFix amt="8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10" b="96875" l="10000" r="90000">
                          <a14:foregroundMark x1="23649" y1="11779" x2="28784" y2="29087"/>
                          <a14:foregroundMark x1="20541" y1="10577" x2="33649" y2="7692"/>
                          <a14:foregroundMark x1="33649" y1="7692" x2="47162" y2="8413"/>
                          <a14:foregroundMark x1="47162" y1="8413" x2="80000" y2="6010"/>
                          <a14:foregroundMark x1="80405" y1="37500" x2="78108" y2="80769"/>
                          <a14:foregroundMark x1="78108" y1="80769" x2="75405" y2="89663"/>
                          <a14:foregroundMark x1="75405" y1="89663" x2="65811" y2="98317"/>
                          <a14:foregroundMark x1="65811" y1="98317" x2="64833" y2="98335"/>
                          <a14:foregroundMark x1="51195" y1="97852" x2="36622" y2="92067"/>
                          <a14:foregroundMark x1="36622" y1="92067" x2="22297" y2="74038"/>
                          <a14:foregroundMark x1="22297" y1="74038" x2="24730" y2="61779"/>
                          <a14:foregroundMark x1="24730" y1="61779" x2="27703" y2="55048"/>
                          <a14:foregroundMark x1="82432" y1="92788" x2="74730" y2="96154"/>
                          <a14:foregroundMark x1="74730" y1="96154" x2="59730" y2="87500"/>
                          <a14:foregroundMark x1="59730" y1="87500" x2="55405" y2="83173"/>
                          <a14:foregroundMark x1="55405" y1="83173" x2="53514" y2="76683"/>
                          <a14:foregroundMark x1="53514" y1="76683" x2="53514" y2="76442"/>
                          <a14:foregroundMark x1="15946" y1="87981" x2="18784" y2="93269"/>
                          <a14:foregroundMark x1="18784" y1="93269" x2="22568" y2="96875"/>
                          <a14:foregroundMark x1="22568" y1="96875" x2="25676" y2="92548"/>
                          <a14:foregroundMark x1="25676" y1="92548" x2="25946" y2="90385"/>
                          <a14:backgroundMark x1="65000" y1="98798" x2="51622" y2="99038"/>
                        </a14:backgroundRemoval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F0FF23-7A3E-41F6-BDFA-A2BE11029E61}"/>
              </a:ext>
            </a:extLst>
          </p:cNvPr>
          <p:cNvSpPr/>
          <p:nvPr/>
        </p:nvSpPr>
        <p:spPr>
          <a:xfrm>
            <a:off x="0" y="1755723"/>
            <a:ext cx="12203435" cy="5102277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84FC-2636-4C0E-B7D5-2E12ED1A21DF}"/>
              </a:ext>
            </a:extLst>
          </p:cNvPr>
          <p:cNvSpPr/>
          <p:nvPr/>
        </p:nvSpPr>
        <p:spPr>
          <a:xfrm>
            <a:off x="-38604" y="1"/>
            <a:ext cx="12203435" cy="1568346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F4D9D09-A41A-4F01-A3A5-A2A1D23F59C9}"/>
              </a:ext>
            </a:extLst>
          </p:cNvPr>
          <p:cNvCxnSpPr/>
          <p:nvPr/>
        </p:nvCxnSpPr>
        <p:spPr>
          <a:xfrm>
            <a:off x="-38604" y="1238250"/>
            <a:ext cx="12230604" cy="0"/>
          </a:xfrm>
          <a:prstGeom prst="line">
            <a:avLst/>
          </a:prstGeom>
          <a:ln w="15875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7825AF-5FBB-42F6-BB40-6256A59EE747}"/>
              </a:ext>
            </a:extLst>
          </p:cNvPr>
          <p:cNvCxnSpPr>
            <a:cxnSpLocks/>
          </p:cNvCxnSpPr>
          <p:nvPr/>
        </p:nvCxnSpPr>
        <p:spPr>
          <a:xfrm>
            <a:off x="-285750" y="1981200"/>
            <a:ext cx="12477750" cy="0"/>
          </a:xfrm>
          <a:prstGeom prst="line">
            <a:avLst/>
          </a:prstGeom>
          <a:ln w="15875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85E84B-7AED-4E84-8F90-033441E3F460}"/>
              </a:ext>
            </a:extLst>
          </p:cNvPr>
          <p:cNvSpPr/>
          <p:nvPr/>
        </p:nvSpPr>
        <p:spPr>
          <a:xfrm>
            <a:off x="179869" y="390045"/>
            <a:ext cx="12650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TITLE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176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1"/>
            <a:ext cx="12192000" cy="3563979"/>
          </a:xfrm>
          <a:prstGeom prst="rect">
            <a:avLst/>
          </a:prstGeom>
          <a:solidFill>
            <a:srgbClr val="FE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6B0FBA-36A6-4308-84B9-3DAE6EDE53D3}"/>
              </a:ext>
            </a:extLst>
          </p:cNvPr>
          <p:cNvSpPr/>
          <p:nvPr/>
        </p:nvSpPr>
        <p:spPr>
          <a:xfrm>
            <a:off x="-590" y="3105150"/>
            <a:ext cx="12192000" cy="3752850"/>
          </a:xfrm>
          <a:prstGeom prst="rect">
            <a:avLst/>
          </a:prstGeom>
          <a:solidFill>
            <a:srgbClr val="E4D8DB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DEBE0F-2124-4D85-9D09-076762253E22}"/>
              </a:ext>
            </a:extLst>
          </p:cNvPr>
          <p:cNvCxnSpPr>
            <a:cxnSpLocks/>
          </p:cNvCxnSpPr>
          <p:nvPr/>
        </p:nvCxnSpPr>
        <p:spPr>
          <a:xfrm>
            <a:off x="3797300" y="3292048"/>
            <a:ext cx="4944533" cy="0"/>
          </a:xfrm>
          <a:prstGeom prst="line">
            <a:avLst/>
          </a:prstGeom>
          <a:ln w="60325">
            <a:solidFill>
              <a:srgbClr val="FF8F92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B3849D-3277-4A89-9A6F-99F6F41C812D}"/>
              </a:ext>
            </a:extLst>
          </p:cNvPr>
          <p:cNvSpPr/>
          <p:nvPr/>
        </p:nvSpPr>
        <p:spPr>
          <a:xfrm>
            <a:off x="4383242" y="2314053"/>
            <a:ext cx="34243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THANK YOU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6190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Agency FB</vt:lpstr>
      <vt:lpstr>Arial</vt:lpstr>
      <vt:lpstr>Bahnschrift SemiLight SemiConde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d_aun</dc:creator>
  <cp:lastModifiedBy>d_aun</cp:lastModifiedBy>
  <cp:revision>11</cp:revision>
  <dcterms:created xsi:type="dcterms:W3CDTF">2019-04-29T15:49:48Z</dcterms:created>
  <dcterms:modified xsi:type="dcterms:W3CDTF">2019-04-29T17:24:09Z</dcterms:modified>
</cp:coreProperties>
</file>