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1" r:id="rId11"/>
    <p:sldId id="267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38F828-9DE7-4925-B525-411E658CDEBC}">
          <p14:sldIdLst>
            <p14:sldId id="256"/>
            <p14:sldId id="257"/>
          </p14:sldIdLst>
        </p14:section>
        <p14:section name="Halaman Pengertian" id="{2C565E8A-3FB7-4CEE-9511-E8AE24DD6A85}">
          <p14:sldIdLst>
            <p14:sldId id="258"/>
            <p14:sldId id="263"/>
          </p14:sldIdLst>
        </p14:section>
        <p14:section name="Halaman Tujuan" id="{44811E4F-9E22-4B2B-910A-FB6BA76716B0}">
          <p14:sldIdLst>
            <p14:sldId id="259"/>
            <p14:sldId id="264"/>
            <p14:sldId id="265"/>
          </p14:sldIdLst>
        </p14:section>
        <p14:section name="Halaman Sasaran" id="{CC9D472B-604E-4CA8-8D85-691DEE4B7132}">
          <p14:sldIdLst>
            <p14:sldId id="260"/>
            <p14:sldId id="266"/>
          </p14:sldIdLst>
        </p14:section>
        <p14:section name="Halaman Bentuk" id="{2841F8E3-3901-4503-B09A-C1485940C756}">
          <p14:sldIdLst>
            <p14:sldId id="261"/>
            <p14:sldId id="267"/>
          </p14:sldIdLst>
        </p14:section>
        <p14:section name="Halaman Baungan" id="{0CD432FE-1C0F-4C57-85D8-9BA0CCA8CAEC}">
          <p14:sldIdLst>
            <p14:sldId id="262"/>
            <p14:sldId id="268"/>
            <p14:sldId id="269"/>
          </p14:sldIdLst>
        </p14:section>
        <p14:section name="Halaman Anggota" id="{527B16EE-0026-4710-877C-3B3DA7BBD8F4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306" y="10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1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7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813B-748D-4A2D-AB84-1A01F8083AF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DAB5-8446-483F-94DC-DAD38729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slide" Target="slide8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slide" Target="slide8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slide" Target="slide10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slide" Target="slide10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slide" Target="slide10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7.png"/><Relationship Id="rId5" Type="http://schemas.openxmlformats.org/officeDocument/2006/relationships/slide" Target="slide10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slide" Target="slide8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slide" Target="slide8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slide" Target="slide10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slide" Target="slide10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slide" Target="slide10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slide" Target="slide10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slide" Target="slide10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97" y="1067520"/>
            <a:ext cx="720000" cy="72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52" y="4552903"/>
            <a:ext cx="720000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285" y="1245820"/>
            <a:ext cx="720000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66" y="1229040"/>
            <a:ext cx="720000" cy="72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54" y="1229040"/>
            <a:ext cx="720000" cy="7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78" y="2160903"/>
            <a:ext cx="720000" cy="72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63" y="347304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3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4986488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3" name="Picture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0" y="6193175"/>
            <a:ext cx="468000" cy="468000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00" y="6193175"/>
            <a:ext cx="468000" cy="4680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912700" y="5628101"/>
            <a:ext cx="720000" cy="720000"/>
            <a:chOff x="5998300" y="7539222"/>
            <a:chExt cx="720000" cy="720000"/>
          </a:xfrm>
        </p:grpSpPr>
        <p:sp>
          <p:nvSpPr>
            <p:cNvPr id="48" name="Oval 47"/>
            <p:cNvSpPr/>
            <p:nvPr/>
          </p:nvSpPr>
          <p:spPr>
            <a:xfrm>
              <a:off x="5998300" y="753922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300" y="7665222"/>
              <a:ext cx="468000" cy="468000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841216" y="711177"/>
            <a:ext cx="4785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mercialScript BT" panose="03030803040807090C04" pitchFamily="66" charset="0"/>
              </a:rPr>
              <a:t>Bentuk Pemasaran</a:t>
            </a:r>
            <a:endParaRPr lang="en-US" sz="4800" dirty="0">
              <a:solidFill>
                <a:schemeClr val="bg1"/>
              </a:solidFill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6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4986488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3" name="Picture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0" y="6193175"/>
            <a:ext cx="468000" cy="468000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00" y="6193175"/>
            <a:ext cx="468000" cy="4680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912700" y="5628101"/>
            <a:ext cx="720000" cy="720000"/>
            <a:chOff x="5998300" y="7539222"/>
            <a:chExt cx="720000" cy="720000"/>
          </a:xfrm>
        </p:grpSpPr>
        <p:sp>
          <p:nvSpPr>
            <p:cNvPr id="48" name="Oval 47"/>
            <p:cNvSpPr/>
            <p:nvPr/>
          </p:nvSpPr>
          <p:spPr>
            <a:xfrm>
              <a:off x="5998300" y="753922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300" y="7665222"/>
              <a:ext cx="468000" cy="46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841216" y="711177"/>
            <a:ext cx="3365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Slide 1 bab 4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0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3809788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3" name="Picture 3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0" y="6193175"/>
            <a:ext cx="468000" cy="4680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089400" y="5625720"/>
            <a:ext cx="720000" cy="720000"/>
            <a:chOff x="3636100" y="7515281"/>
            <a:chExt cx="720000" cy="720000"/>
          </a:xfrm>
        </p:grpSpPr>
        <p:sp>
          <p:nvSpPr>
            <p:cNvPr id="42" name="Oval 41"/>
            <p:cNvSpPr/>
            <p:nvPr/>
          </p:nvSpPr>
          <p:spPr>
            <a:xfrm>
              <a:off x="3636100" y="751528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100" y="7641281"/>
              <a:ext cx="468000" cy="468000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475889" y="698477"/>
            <a:ext cx="5333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mercialScript BT" panose="03030803040807090C04" pitchFamily="66" charset="0"/>
              </a:rPr>
              <a:t>Baungan Pemasaran</a:t>
            </a:r>
            <a:endParaRPr lang="en-US" sz="4800" dirty="0">
              <a:solidFill>
                <a:schemeClr val="bg1"/>
              </a:solidFill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9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3809788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3" name="Picture 3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0" y="6193175"/>
            <a:ext cx="468000" cy="4680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089400" y="5625720"/>
            <a:ext cx="720000" cy="720000"/>
            <a:chOff x="3636100" y="7515281"/>
            <a:chExt cx="720000" cy="720000"/>
          </a:xfrm>
        </p:grpSpPr>
        <p:sp>
          <p:nvSpPr>
            <p:cNvPr id="42" name="Oval 41"/>
            <p:cNvSpPr/>
            <p:nvPr/>
          </p:nvSpPr>
          <p:spPr>
            <a:xfrm>
              <a:off x="3636100" y="751528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100" y="7641281"/>
              <a:ext cx="468000" cy="46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841216" y="711177"/>
            <a:ext cx="3365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Slide 1 bab 5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3809788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3" name="Picture 3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0" y="6193175"/>
            <a:ext cx="468000" cy="4680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089400" y="5625720"/>
            <a:ext cx="720000" cy="720000"/>
            <a:chOff x="3636100" y="7515281"/>
            <a:chExt cx="720000" cy="720000"/>
          </a:xfrm>
        </p:grpSpPr>
        <p:sp>
          <p:nvSpPr>
            <p:cNvPr id="42" name="Oval 41"/>
            <p:cNvSpPr/>
            <p:nvPr/>
          </p:nvSpPr>
          <p:spPr>
            <a:xfrm>
              <a:off x="3636100" y="751528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100" y="7641281"/>
              <a:ext cx="468000" cy="46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841216" y="711177"/>
            <a:ext cx="3365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Slide 2 bab 5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33089" y="722554"/>
            <a:ext cx="4504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mercialScript BT" panose="03030803040807090C04" pitchFamily="66" charset="0"/>
              </a:rPr>
              <a:t>Anggota kelompok</a:t>
            </a:r>
            <a:endParaRPr lang="en-US" sz="4800" dirty="0">
              <a:solidFill>
                <a:schemeClr val="bg1"/>
              </a:solidFill>
              <a:latin typeface="CommercialScript BT" panose="03030803040807090C04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694" y="2083206"/>
            <a:ext cx="540000" cy="540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44951" y="3230438"/>
            <a:ext cx="3910025" cy="540000"/>
            <a:chOff x="421411" y="1905406"/>
            <a:chExt cx="3910025" cy="54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11" y="1905406"/>
              <a:ext cx="540000" cy="540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61411" y="1990740"/>
              <a:ext cx="337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 Made Widanta Abdi Nugraha 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72126" y="3230438"/>
            <a:ext cx="3910025" cy="540000"/>
            <a:chOff x="421411" y="1905406"/>
            <a:chExt cx="3910025" cy="540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11" y="1905406"/>
              <a:ext cx="540000" cy="5400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61411" y="1990740"/>
              <a:ext cx="337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 Made Widanta Abdi Nugraha 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4951" y="4157538"/>
            <a:ext cx="3910025" cy="540000"/>
            <a:chOff x="421411" y="1905406"/>
            <a:chExt cx="3910025" cy="54000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11" y="1905406"/>
              <a:ext cx="540000" cy="54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61411" y="1990740"/>
              <a:ext cx="337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 Made Widanta Abdi Nugraha 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9302" y="2152623"/>
            <a:ext cx="3910025" cy="540000"/>
            <a:chOff x="421411" y="1905406"/>
            <a:chExt cx="3910025" cy="54000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11" y="1905406"/>
              <a:ext cx="540000" cy="5400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961411" y="1990740"/>
              <a:ext cx="337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 Made Widanta Abdi Nugraha 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72126" y="2237957"/>
            <a:ext cx="3910025" cy="540000"/>
            <a:chOff x="421411" y="1905406"/>
            <a:chExt cx="3910025" cy="54000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11" y="1905406"/>
              <a:ext cx="540000" cy="540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61411" y="1990740"/>
              <a:ext cx="337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 Made Widanta Abdi Nugraha 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72126" y="4157538"/>
            <a:ext cx="3910025" cy="540000"/>
            <a:chOff x="421411" y="1905406"/>
            <a:chExt cx="3910025" cy="54000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11" y="1905406"/>
              <a:ext cx="540000" cy="5400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61411" y="1990740"/>
              <a:ext cx="337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 Made Widanta Abdi Nugraha 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4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00" y="1272509"/>
            <a:ext cx="720000" cy="72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1216" y="2984477"/>
            <a:ext cx="4509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mercialScript BT" panose="03030803040807090C04" pitchFamily="66" charset="0"/>
              </a:rPr>
              <a:t>Materi Pemasaran</a:t>
            </a:r>
            <a:endParaRPr lang="en-US" sz="4800" dirty="0">
              <a:latin typeface="CommercialScript BT" panose="03030803040807090C04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90316" y="1992509"/>
            <a:ext cx="900000" cy="900000"/>
            <a:chOff x="-5114225" y="773499"/>
            <a:chExt cx="900000" cy="900000"/>
          </a:xfrm>
        </p:grpSpPr>
        <p:sp>
          <p:nvSpPr>
            <p:cNvPr id="3" name="Rectangle 2"/>
            <p:cNvSpPr/>
            <p:nvPr/>
          </p:nvSpPr>
          <p:spPr>
            <a:xfrm>
              <a:off x="-5114225" y="773499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24225" y="863499"/>
              <a:ext cx="720000" cy="7200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0264041" y="4704097"/>
            <a:ext cx="900000" cy="900000"/>
            <a:chOff x="178295" y="-1091973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178295" y="-109197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295" y="-1001973"/>
              <a:ext cx="720000" cy="7200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590316" y="4368175"/>
            <a:ext cx="900000" cy="900000"/>
            <a:chOff x="2842120" y="7400292"/>
            <a:chExt cx="900000" cy="900000"/>
          </a:xfrm>
        </p:grpSpPr>
        <p:sp>
          <p:nvSpPr>
            <p:cNvPr id="17" name="Rectangle 16"/>
            <p:cNvSpPr/>
            <p:nvPr/>
          </p:nvSpPr>
          <p:spPr>
            <a:xfrm>
              <a:off x="2842120" y="7400292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120" y="7490292"/>
              <a:ext cx="720000" cy="72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654477" y="978845"/>
            <a:ext cx="900000" cy="900000"/>
            <a:chOff x="-1869580" y="3050438"/>
            <a:chExt cx="900000" cy="900000"/>
          </a:xfrm>
        </p:grpSpPr>
        <p:sp>
          <p:nvSpPr>
            <p:cNvPr id="13" name="Rectangle 12"/>
            <p:cNvSpPr/>
            <p:nvPr/>
          </p:nvSpPr>
          <p:spPr>
            <a:xfrm>
              <a:off x="-1869580" y="3050438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79580" y="3140438"/>
              <a:ext cx="720000" cy="720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0264041" y="1992509"/>
            <a:ext cx="900000" cy="900000"/>
            <a:chOff x="187820" y="-1181973"/>
            <a:chExt cx="900000" cy="900000"/>
          </a:xfrm>
        </p:grpSpPr>
        <p:sp>
          <p:nvSpPr>
            <p:cNvPr id="16" name="Rectangle 15"/>
            <p:cNvSpPr/>
            <p:nvPr/>
          </p:nvSpPr>
          <p:spPr>
            <a:xfrm>
              <a:off x="187820" y="-1181973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20" y="-1091973"/>
              <a:ext cx="720000" cy="72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654477" y="5182363"/>
            <a:ext cx="900000" cy="900000"/>
            <a:chOff x="98743" y="-1046501"/>
            <a:chExt cx="900000" cy="900000"/>
          </a:xfrm>
        </p:grpSpPr>
        <p:sp>
          <p:nvSpPr>
            <p:cNvPr id="14" name="Rectangle 13"/>
            <p:cNvSpPr/>
            <p:nvPr/>
          </p:nvSpPr>
          <p:spPr>
            <a:xfrm>
              <a:off x="98743" y="-1046501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hlinkClick r:id="rId12" action="ppaction://hlinksldjump"/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43" y="-956501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73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8530713" y="5984082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3" name="Picture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0" y="6193175"/>
            <a:ext cx="468000" cy="468000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00" y="6193175"/>
            <a:ext cx="468000" cy="46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3368475" y="5632815"/>
            <a:ext cx="720000" cy="720000"/>
            <a:chOff x="1070700" y="6987454"/>
            <a:chExt cx="720000" cy="720000"/>
          </a:xfrm>
        </p:grpSpPr>
        <p:sp>
          <p:nvSpPr>
            <p:cNvPr id="50" name="Oval 49"/>
            <p:cNvSpPr/>
            <p:nvPr/>
          </p:nvSpPr>
          <p:spPr>
            <a:xfrm>
              <a:off x="1070700" y="698745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700" y="7113454"/>
              <a:ext cx="468000" cy="468000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841216" y="711177"/>
            <a:ext cx="4509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mercialScript BT" panose="03030803040807090C04" pitchFamily="66" charset="0"/>
              </a:rPr>
              <a:t>Materi Pemasaran</a:t>
            </a:r>
            <a:endParaRPr lang="en-US" sz="4800" dirty="0">
              <a:solidFill>
                <a:schemeClr val="bg1"/>
              </a:solidFill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7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8530713" y="5984082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3" name="Picture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0" y="6193175"/>
            <a:ext cx="468000" cy="468000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00" y="6193175"/>
            <a:ext cx="468000" cy="46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3368475" y="5632815"/>
            <a:ext cx="720000" cy="720000"/>
            <a:chOff x="1070700" y="6987454"/>
            <a:chExt cx="720000" cy="720000"/>
          </a:xfrm>
        </p:grpSpPr>
        <p:sp>
          <p:nvSpPr>
            <p:cNvPr id="50" name="Oval 49"/>
            <p:cNvSpPr/>
            <p:nvPr/>
          </p:nvSpPr>
          <p:spPr>
            <a:xfrm>
              <a:off x="1070700" y="698745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700" y="7113454"/>
              <a:ext cx="468000" cy="468000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841216" y="711177"/>
            <a:ext cx="3365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Slide 1 bab 1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7346951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00" y="6193175"/>
            <a:ext cx="468000" cy="4680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552237" y="5625720"/>
            <a:ext cx="720000" cy="720000"/>
            <a:chOff x="1485900" y="7671689"/>
            <a:chExt cx="720000" cy="720000"/>
          </a:xfrm>
        </p:grpSpPr>
        <p:sp>
          <p:nvSpPr>
            <p:cNvPr id="44" name="Oval 43"/>
            <p:cNvSpPr/>
            <p:nvPr/>
          </p:nvSpPr>
          <p:spPr>
            <a:xfrm>
              <a:off x="1485900" y="767168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900" y="7797689"/>
              <a:ext cx="468000" cy="46800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841216" y="711177"/>
            <a:ext cx="476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mercialScript BT" panose="03030803040807090C04" pitchFamily="66" charset="0"/>
              </a:rPr>
              <a:t>Tujuan Pemasaran</a:t>
            </a:r>
            <a:endParaRPr lang="en-US" sz="4800" dirty="0">
              <a:solidFill>
                <a:schemeClr val="bg1"/>
              </a:solidFill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5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7346951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00" y="6193175"/>
            <a:ext cx="468000" cy="4680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552237" y="5625720"/>
            <a:ext cx="720000" cy="720000"/>
            <a:chOff x="1485900" y="7671689"/>
            <a:chExt cx="720000" cy="720000"/>
          </a:xfrm>
        </p:grpSpPr>
        <p:sp>
          <p:nvSpPr>
            <p:cNvPr id="44" name="Oval 43"/>
            <p:cNvSpPr/>
            <p:nvPr/>
          </p:nvSpPr>
          <p:spPr>
            <a:xfrm>
              <a:off x="1485900" y="767168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900" y="7797689"/>
              <a:ext cx="468000" cy="46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841216" y="711177"/>
            <a:ext cx="3365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Slide 1 bab 2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8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7346951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2" name="Picture 3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0" y="6193175"/>
            <a:ext cx="468000" cy="468000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00" y="6193175"/>
            <a:ext cx="468000" cy="4680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552237" y="5625720"/>
            <a:ext cx="720000" cy="720000"/>
            <a:chOff x="1485900" y="7671689"/>
            <a:chExt cx="720000" cy="720000"/>
          </a:xfrm>
        </p:grpSpPr>
        <p:sp>
          <p:nvSpPr>
            <p:cNvPr id="44" name="Oval 43"/>
            <p:cNvSpPr/>
            <p:nvPr/>
          </p:nvSpPr>
          <p:spPr>
            <a:xfrm>
              <a:off x="1485900" y="767168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900" y="7797689"/>
              <a:ext cx="468000" cy="46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841216" y="711177"/>
            <a:ext cx="3365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Slide 2 bab 2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6163188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3" name="Picture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0" y="6193175"/>
            <a:ext cx="468000" cy="468000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00" y="6193175"/>
            <a:ext cx="468000" cy="46800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738001" y="5625720"/>
            <a:ext cx="720000" cy="720000"/>
            <a:chOff x="4918800" y="7074455"/>
            <a:chExt cx="720000" cy="720000"/>
          </a:xfrm>
        </p:grpSpPr>
        <p:sp>
          <p:nvSpPr>
            <p:cNvPr id="46" name="Oval 45"/>
            <p:cNvSpPr/>
            <p:nvPr/>
          </p:nvSpPr>
          <p:spPr>
            <a:xfrm>
              <a:off x="4918800" y="707445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800" y="7200455"/>
              <a:ext cx="468000" cy="468000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841216" y="711177"/>
            <a:ext cx="4955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mercialScript BT" panose="03030803040807090C04" pitchFamily="66" charset="0"/>
              </a:rPr>
              <a:t>Sasaran Pemasaran</a:t>
            </a:r>
            <a:endParaRPr lang="en-US" sz="4800" dirty="0">
              <a:solidFill>
                <a:schemeClr val="bg1"/>
              </a:solidFill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7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-6163188" y="5985720"/>
            <a:ext cx="24518376" cy="873918"/>
          </a:xfrm>
          <a:custGeom>
            <a:avLst/>
            <a:gdLst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59188 w 24518376"/>
              <a:gd name="connsiteY2" fmla="*/ 6120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0 h 871537"/>
              <a:gd name="connsiteX1" fmla="*/ 11646017 w 24518376"/>
              <a:gd name="connsiteY1" fmla="*/ 0 h 871537"/>
              <a:gd name="connsiteX2" fmla="*/ 12261569 w 24518376"/>
              <a:gd name="connsiteY2" fmla="*/ 459600 h 871537"/>
              <a:gd name="connsiteX3" fmla="*/ 12872359 w 24518376"/>
              <a:gd name="connsiteY3" fmla="*/ 0 h 871537"/>
              <a:gd name="connsiteX4" fmla="*/ 24518376 w 24518376"/>
              <a:gd name="connsiteY4" fmla="*/ 0 h 871537"/>
              <a:gd name="connsiteX5" fmla="*/ 24518376 w 24518376"/>
              <a:gd name="connsiteY5" fmla="*/ 871537 h 871537"/>
              <a:gd name="connsiteX6" fmla="*/ 0 w 24518376"/>
              <a:gd name="connsiteY6" fmla="*/ 871537 h 871537"/>
              <a:gd name="connsiteX7" fmla="*/ 0 w 24518376"/>
              <a:gd name="connsiteY7" fmla="*/ 0 h 871537"/>
              <a:gd name="connsiteX0" fmla="*/ 0 w 24518376"/>
              <a:gd name="connsiteY0" fmla="*/ 2381 h 873918"/>
              <a:gd name="connsiteX1" fmla="*/ 1168173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  <a:gd name="connsiteX0" fmla="*/ 0 w 24518376"/>
              <a:gd name="connsiteY0" fmla="*/ 2381 h 873918"/>
              <a:gd name="connsiteX1" fmla="*/ 11662685 w 24518376"/>
              <a:gd name="connsiteY1" fmla="*/ 0 h 873918"/>
              <a:gd name="connsiteX2" fmla="*/ 12261569 w 24518376"/>
              <a:gd name="connsiteY2" fmla="*/ 461981 h 873918"/>
              <a:gd name="connsiteX3" fmla="*/ 12872359 w 24518376"/>
              <a:gd name="connsiteY3" fmla="*/ 2381 h 873918"/>
              <a:gd name="connsiteX4" fmla="*/ 24518376 w 24518376"/>
              <a:gd name="connsiteY4" fmla="*/ 2381 h 873918"/>
              <a:gd name="connsiteX5" fmla="*/ 24518376 w 24518376"/>
              <a:gd name="connsiteY5" fmla="*/ 873918 h 873918"/>
              <a:gd name="connsiteX6" fmla="*/ 0 w 24518376"/>
              <a:gd name="connsiteY6" fmla="*/ 873918 h 873918"/>
              <a:gd name="connsiteX7" fmla="*/ 0 w 24518376"/>
              <a:gd name="connsiteY7" fmla="*/ 2381 h 87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8376" h="873918">
                <a:moveTo>
                  <a:pt x="0" y="2381"/>
                </a:moveTo>
                <a:lnTo>
                  <a:pt x="11662685" y="0"/>
                </a:lnTo>
                <a:cubicBezTo>
                  <a:pt x="11888507" y="6356"/>
                  <a:pt x="11838103" y="458006"/>
                  <a:pt x="12261569" y="461981"/>
                </a:cubicBezTo>
                <a:cubicBezTo>
                  <a:pt x="12639790" y="462768"/>
                  <a:pt x="12622726" y="3975"/>
                  <a:pt x="12872359" y="2381"/>
                </a:cubicBezTo>
                <a:lnTo>
                  <a:pt x="24518376" y="2381"/>
                </a:lnTo>
                <a:lnTo>
                  <a:pt x="24518376" y="873918"/>
                </a:lnTo>
                <a:lnTo>
                  <a:pt x="0" y="873918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5" y="6188679"/>
            <a:ext cx="468000" cy="468000"/>
          </a:xfrm>
          <a:prstGeom prst="rect">
            <a:avLst/>
          </a:prstGeom>
        </p:spPr>
      </p:pic>
      <p:pic>
        <p:nvPicPr>
          <p:cNvPr id="31" name="Picture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00" y="6193175"/>
            <a:ext cx="468000" cy="468000"/>
          </a:xfrm>
          <a:prstGeom prst="rect">
            <a:avLst/>
          </a:prstGeom>
        </p:spPr>
      </p:pic>
      <p:pic>
        <p:nvPicPr>
          <p:cNvPr id="33" name="Picture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0" y="6193175"/>
            <a:ext cx="468000" cy="468000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00" y="6193175"/>
            <a:ext cx="468000" cy="46800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738001" y="5625720"/>
            <a:ext cx="720000" cy="720000"/>
            <a:chOff x="4918800" y="7074455"/>
            <a:chExt cx="720000" cy="720000"/>
          </a:xfrm>
        </p:grpSpPr>
        <p:sp>
          <p:nvSpPr>
            <p:cNvPr id="46" name="Oval 45"/>
            <p:cNvSpPr/>
            <p:nvPr/>
          </p:nvSpPr>
          <p:spPr>
            <a:xfrm>
              <a:off x="4918800" y="707445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800" y="7200455"/>
              <a:ext cx="468000" cy="46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841216" y="711177"/>
            <a:ext cx="3365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Slide 1 bab 3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4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78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CommercialScript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WIDANTA</dc:creator>
  <cp:lastModifiedBy>WIDANTA</cp:lastModifiedBy>
  <cp:revision>14</cp:revision>
  <dcterms:created xsi:type="dcterms:W3CDTF">2022-01-19T10:21:00Z</dcterms:created>
  <dcterms:modified xsi:type="dcterms:W3CDTF">2022-01-19T13:57:14Z</dcterms:modified>
</cp:coreProperties>
</file>