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60" r:id="rId8"/>
    <p:sldId id="265" r:id="rId9"/>
    <p:sldId id="266" r:id="rId10"/>
    <p:sldId id="259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576AC2F-A4BC-45BB-AEED-73A9EFEC2D94}">
          <p14:sldIdLst>
            <p14:sldId id="256"/>
            <p14:sldId id="261"/>
            <p14:sldId id="262"/>
            <p14:sldId id="257"/>
            <p14:sldId id="263"/>
            <p14:sldId id="264"/>
            <p14:sldId id="260"/>
            <p14:sldId id="265"/>
            <p14:sldId id="266"/>
            <p14:sldId id="259"/>
            <p14:sldId id="26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63" autoAdjust="0"/>
    <p:restoredTop sz="96374" autoAdjust="0"/>
  </p:normalViewPr>
  <p:slideViewPr>
    <p:cSldViewPr snapToGrid="0" showGuides="1">
      <p:cViewPr>
        <p:scale>
          <a:sx n="25" d="100"/>
          <a:sy n="25" d="100"/>
        </p:scale>
        <p:origin x="3612" y="202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2FF7-8AAA-49C4-A4C1-FA418AEA2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8DC1C-3B09-4935-8BDD-AB0D3BE98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F5657-42D9-4EB0-AE11-CD5699FC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6A75-03FA-47E1-B6F7-94AB1BA76BB8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BA272-F623-426D-BEEB-EA9E504F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5BE77-2A8A-408D-B904-26D96E6B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4DC7-07E8-4444-BDB4-EA568363E3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34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51E0-5935-48DD-BE73-E1401E7F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BDCAD-A086-4E05-83EA-72E910D99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77CEF-C1C8-472D-8642-E20D58FD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6A75-03FA-47E1-B6F7-94AB1BA76BB8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2908A-B1B9-4B2B-B9CB-BADF64AD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DC6A9-5903-4DC4-952D-04226BFA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4DC7-07E8-4444-BDB4-EA568363E3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000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08185-9FC0-4FAD-A15B-3ACD1A209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57937-5532-47B6-AF47-9EC14BFEC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0C4D0-FC2F-4BAA-A82E-16946F19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6A75-03FA-47E1-B6F7-94AB1BA76BB8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94D12-AE36-4A8D-9323-3E7DDBF5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88442-AE45-4D04-93DC-9A8868E5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4DC7-07E8-4444-BDB4-EA568363E3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765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0679-2DC0-4BF1-96EF-9722B496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779C1-2E35-42F3-A198-E43D0224C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2781E-995F-4593-B41A-21ACDCA3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6A75-03FA-47E1-B6F7-94AB1BA76BB8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C548A-C7BF-4E8F-BDF1-80BDA9B0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2A22D-B47E-4F99-9E48-8FE3ED4B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4DC7-07E8-4444-BDB4-EA568363E3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777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2C2D-5BA6-4EDE-AF2A-9423C182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59436-9737-438D-8EB6-A260B69E3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7D392-42E8-47F8-9CFD-C6D67CE6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6A75-03FA-47E1-B6F7-94AB1BA76BB8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B6227-2B3F-4315-9EC7-0F15A418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2F6A1-A233-4628-885A-DF7F244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4DC7-07E8-4444-BDB4-EA568363E3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172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8412-0B2E-4A54-A4D6-EF780E6F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B8BA0-2626-49C8-95FB-42DA40C91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A35A0-9530-497A-A156-C3A555A78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F49B2-2407-46C7-AE91-17041759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6A75-03FA-47E1-B6F7-94AB1BA76BB8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4E7D0-6CB7-4DA7-BF5F-0796900F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71B72-7D1B-45AC-8057-A97BEB80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4DC7-07E8-4444-BDB4-EA568363E3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899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2807-9DFA-49B0-8AB8-062A395F0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A85B0-6BDD-44C4-9E46-9AE09C229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EE749-774D-46F9-8109-784DF8EDD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88287-0828-48A8-9D9D-48F1EC238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11794-D3D3-4B80-9E8B-987DE33F4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2EDF7-C864-4D68-95EF-8BAA8DC9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6A75-03FA-47E1-B6F7-94AB1BA76BB8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33854-2286-4DAC-81E0-57C57A43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B55E7-1FE5-4B0F-992E-C8031AAF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4DC7-07E8-4444-BDB4-EA568363E3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452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0C3C-058F-4021-AA19-703B5739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7E1E9-5571-4898-97E0-979F4C7D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6A75-03FA-47E1-B6F7-94AB1BA76BB8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DE3C7-B2CE-41FF-AC3D-33553064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DD88C-7DC9-4429-AB3B-6C0C6E87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4DC7-07E8-4444-BDB4-EA568363E3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237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CBA76-8E5B-4B42-A314-65F7F1C8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6A75-03FA-47E1-B6F7-94AB1BA76BB8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3518D-AF9E-447F-A84E-7826CCD1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E0ABA-DB64-46AA-97CD-E78FC6BE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4DC7-07E8-4444-BDB4-EA568363E3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636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CF9D-62B6-4D7B-A4A7-88371052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00D26-0944-4467-A5D4-F5D8DDF81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0C56B-42F1-4C8A-91E6-172692CD1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B657A-51C7-4669-BCE8-63A51F62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6A75-03FA-47E1-B6F7-94AB1BA76BB8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27A7C-13EF-4D18-BCFD-E25DCD8C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47255-6649-4BDE-941B-594BFAD0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4DC7-07E8-4444-BDB4-EA568363E3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334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EFB2-E87D-4D83-A4B2-C902AA4C5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06FADB-DD8E-4F37-B2A6-6A9730028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C78D4-C891-4C60-A177-C4DD91CC8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446C8-D618-447E-A3F2-00204F15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6A75-03FA-47E1-B6F7-94AB1BA76BB8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F56DA-9635-47C5-8FFE-DE5FDBA4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786C2-2124-45AF-BEE1-C2802EB8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4DC7-07E8-4444-BDB4-EA568363E3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060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3895C-03A8-4A85-8CCD-8D7C203DF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5084A-083E-49BB-8ABD-C4FA0946E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0750F-AE6A-4EF5-8F35-EA62C4A5D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96A75-03FA-47E1-B6F7-94AB1BA76BB8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89331-86DE-464B-B5E5-AE1CE6ACB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AD5E5-4985-4010-BF32-2EDAD9FFA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4DC7-07E8-4444-BDB4-EA568363E3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30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0.xml"/><Relationship Id="rId7" Type="http://schemas.openxmlformats.org/officeDocument/2006/relationships/image" Target="../media/image6.svg"/><Relationship Id="rId12" Type="http://schemas.openxmlformats.org/officeDocument/2006/relationships/slide" Target="slide1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7.xml"/><Relationship Id="rId5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0.xml"/><Relationship Id="rId7" Type="http://schemas.openxmlformats.org/officeDocument/2006/relationships/image" Target="../media/image6.svg"/><Relationship Id="rId12" Type="http://schemas.openxmlformats.org/officeDocument/2006/relationships/slide" Target="slide1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7.xml"/><Relationship Id="rId5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25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0.xml"/><Relationship Id="rId7" Type="http://schemas.openxmlformats.org/officeDocument/2006/relationships/image" Target="../media/image6.svg"/><Relationship Id="rId12" Type="http://schemas.openxmlformats.org/officeDocument/2006/relationships/slide" Target="slide1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7.xml"/><Relationship Id="rId5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25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3" Type="http://schemas.openxmlformats.org/officeDocument/2006/relationships/image" Target="../media/image2.svg"/><Relationship Id="rId21" Type="http://schemas.openxmlformats.org/officeDocument/2006/relationships/image" Target="../media/image17.png"/><Relationship Id="rId7" Type="http://schemas.openxmlformats.org/officeDocument/2006/relationships/image" Target="../media/image6.svg"/><Relationship Id="rId12" Type="http://schemas.openxmlformats.org/officeDocument/2006/relationships/slide" Target="slide1.xml"/><Relationship Id="rId17" Type="http://schemas.openxmlformats.org/officeDocument/2006/relationships/image" Target="../media/image23.svg"/><Relationship Id="rId25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9.png"/><Relationship Id="rId5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slide" Target="slide7.xml"/><Relationship Id="rId10" Type="http://schemas.openxmlformats.org/officeDocument/2006/relationships/image" Target="../media/image9.png"/><Relationship Id="rId19" Type="http://schemas.openxmlformats.org/officeDocument/2006/relationships/image" Target="../media/image2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0.xml"/><Relationship Id="rId7" Type="http://schemas.openxmlformats.org/officeDocument/2006/relationships/image" Target="../media/image6.svg"/><Relationship Id="rId12" Type="http://schemas.openxmlformats.org/officeDocument/2006/relationships/slide" Target="slide1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7.xml"/><Relationship Id="rId5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0.xml"/><Relationship Id="rId7" Type="http://schemas.openxmlformats.org/officeDocument/2006/relationships/image" Target="../media/image6.svg"/><Relationship Id="rId12" Type="http://schemas.openxmlformats.org/officeDocument/2006/relationships/slide" Target="slide1.xml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7.xml"/><Relationship Id="rId5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0.xml"/><Relationship Id="rId7" Type="http://schemas.openxmlformats.org/officeDocument/2006/relationships/image" Target="../media/image6.svg"/><Relationship Id="rId12" Type="http://schemas.openxmlformats.org/officeDocument/2006/relationships/slide" Target="slide1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7.xml"/><Relationship Id="rId5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0.xml"/><Relationship Id="rId7" Type="http://schemas.openxmlformats.org/officeDocument/2006/relationships/image" Target="../media/image6.svg"/><Relationship Id="rId12" Type="http://schemas.openxmlformats.org/officeDocument/2006/relationships/slide" Target="slide1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7.xml"/><Relationship Id="rId5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0.svg"/><Relationship Id="rId3" Type="http://schemas.openxmlformats.org/officeDocument/2006/relationships/image" Target="../media/image2.svg"/><Relationship Id="rId21" Type="http://schemas.openxmlformats.org/officeDocument/2006/relationships/slide" Target="slide10.xml"/><Relationship Id="rId7" Type="http://schemas.openxmlformats.org/officeDocument/2006/relationships/image" Target="../media/image6.svg"/><Relationship Id="rId12" Type="http://schemas.openxmlformats.org/officeDocument/2006/relationships/slide" Target="slide1.xml"/><Relationship Id="rId17" Type="http://schemas.openxmlformats.org/officeDocument/2006/relationships/image" Target="../media/image23.sv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7.xml"/><Relationship Id="rId5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4.svg"/><Relationship Id="rId3" Type="http://schemas.openxmlformats.org/officeDocument/2006/relationships/image" Target="../media/image2.svg"/><Relationship Id="rId21" Type="http://schemas.openxmlformats.org/officeDocument/2006/relationships/slide" Target="slide10.xml"/><Relationship Id="rId7" Type="http://schemas.openxmlformats.org/officeDocument/2006/relationships/image" Target="../media/image6.svg"/><Relationship Id="rId12" Type="http://schemas.openxmlformats.org/officeDocument/2006/relationships/slide" Target="slide1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7.xml"/><Relationship Id="rId5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4.svg"/><Relationship Id="rId3" Type="http://schemas.openxmlformats.org/officeDocument/2006/relationships/image" Target="../media/image2.svg"/><Relationship Id="rId21" Type="http://schemas.openxmlformats.org/officeDocument/2006/relationships/slide" Target="slide10.xml"/><Relationship Id="rId7" Type="http://schemas.openxmlformats.org/officeDocument/2006/relationships/image" Target="../media/image6.svg"/><Relationship Id="rId12" Type="http://schemas.openxmlformats.org/officeDocument/2006/relationships/slide" Target="slide1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7.xml"/><Relationship Id="rId5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slide" Target="slide12.xml"/><Relationship Id="rId26" Type="http://schemas.openxmlformats.org/officeDocument/2006/relationships/image" Target="../media/image24.svg"/><Relationship Id="rId3" Type="http://schemas.openxmlformats.org/officeDocument/2006/relationships/image" Target="../media/image2.svg"/><Relationship Id="rId21" Type="http://schemas.openxmlformats.org/officeDocument/2006/relationships/slide" Target="slide10.xml"/><Relationship Id="rId7" Type="http://schemas.openxmlformats.org/officeDocument/2006/relationships/image" Target="../media/image6.svg"/><Relationship Id="rId12" Type="http://schemas.openxmlformats.org/officeDocument/2006/relationships/slide" Target="slide1.xml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slide" Target="slide7.xml"/><Relationship Id="rId5" Type="http://schemas.openxmlformats.org/officeDocument/2006/relationships/image" Target="../media/image4.svg"/><Relationship Id="rId15" Type="http://schemas.openxmlformats.org/officeDocument/2006/relationships/slide" Target="slide4.xml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sv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4C4CA7D7-D22C-4EC3-A6E6-3A0BC334CE62}"/>
              </a:ext>
            </a:extLst>
          </p:cNvPr>
          <p:cNvGrpSpPr/>
          <p:nvPr/>
        </p:nvGrpSpPr>
        <p:grpSpPr>
          <a:xfrm>
            <a:off x="585849" y="300828"/>
            <a:ext cx="828000" cy="828000"/>
            <a:chOff x="-828000" y="300829"/>
            <a:chExt cx="828000" cy="8280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B5C9D43-2EBA-426B-86CD-EDDA739A2E75}"/>
                </a:ext>
              </a:extLst>
            </p:cNvPr>
            <p:cNvSpPr/>
            <p:nvPr/>
          </p:nvSpPr>
          <p:spPr>
            <a:xfrm>
              <a:off x="-828000" y="30082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71" name="Graphic 70" descr="Lightbulb">
              <a:extLst>
                <a:ext uri="{FF2B5EF4-FFF2-40B4-BE49-F238E27FC236}">
                  <a16:creationId xmlns:a16="http://schemas.microsoft.com/office/drawing/2014/main" id="{CAE2EBCE-6FED-4D3D-92F1-B5704C2BC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684000" y="444829"/>
              <a:ext cx="540000" cy="54000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0CE4D2C-4ADD-4289-A004-3B68C5A82C73}"/>
              </a:ext>
            </a:extLst>
          </p:cNvPr>
          <p:cNvGrpSpPr/>
          <p:nvPr/>
        </p:nvGrpSpPr>
        <p:grpSpPr>
          <a:xfrm>
            <a:off x="-849950" y="1667439"/>
            <a:ext cx="828000" cy="828000"/>
            <a:chOff x="-828000" y="1657914"/>
            <a:chExt cx="828000" cy="82800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1E13E46-9F6E-4EAA-BEE3-3C89D0791F9A}"/>
                </a:ext>
              </a:extLst>
            </p:cNvPr>
            <p:cNvSpPr/>
            <p:nvPr/>
          </p:nvSpPr>
          <p:spPr>
            <a:xfrm>
              <a:off x="-828000" y="165791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74" name="Graphic 73" descr="Upward trend">
              <a:extLst>
                <a:ext uri="{FF2B5EF4-FFF2-40B4-BE49-F238E27FC236}">
                  <a16:creationId xmlns:a16="http://schemas.microsoft.com/office/drawing/2014/main" id="{EAAE1F97-6831-4235-AC90-50C906684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84000" y="1801914"/>
              <a:ext cx="540000" cy="540000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71F3FC7-183A-4942-8FC1-2D9136DB9B03}"/>
              </a:ext>
            </a:extLst>
          </p:cNvPr>
          <p:cNvGrpSpPr/>
          <p:nvPr/>
        </p:nvGrpSpPr>
        <p:grpSpPr>
          <a:xfrm>
            <a:off x="-849950" y="5735027"/>
            <a:ext cx="828000" cy="828000"/>
            <a:chOff x="-828000" y="5725502"/>
            <a:chExt cx="828000" cy="82800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68C741E-7EB0-41A7-95FB-432E0EFC4CA0}"/>
                </a:ext>
              </a:extLst>
            </p:cNvPr>
            <p:cNvSpPr/>
            <p:nvPr/>
          </p:nvSpPr>
          <p:spPr>
            <a:xfrm>
              <a:off x="-828000" y="572550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77" name="Graphic 76" descr="Single gear">
              <a:extLst>
                <a:ext uri="{FF2B5EF4-FFF2-40B4-BE49-F238E27FC236}">
                  <a16:creationId xmlns:a16="http://schemas.microsoft.com/office/drawing/2014/main" id="{0824814F-0B20-41C2-BF31-7072884F7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684000" y="5873171"/>
              <a:ext cx="540000" cy="5400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1384C64-3778-4AF6-881D-082AED00B521}"/>
              </a:ext>
            </a:extLst>
          </p:cNvPr>
          <p:cNvGrpSpPr/>
          <p:nvPr/>
        </p:nvGrpSpPr>
        <p:grpSpPr>
          <a:xfrm>
            <a:off x="-849950" y="4381611"/>
            <a:ext cx="828000" cy="828000"/>
            <a:chOff x="-828000" y="4372086"/>
            <a:chExt cx="828000" cy="8280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5018C74-E5EA-4C97-8619-1485B5FF4181}"/>
                </a:ext>
              </a:extLst>
            </p:cNvPr>
            <p:cNvSpPr/>
            <p:nvPr/>
          </p:nvSpPr>
          <p:spPr>
            <a:xfrm>
              <a:off x="-828000" y="437208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80" name="Graphic 79" descr="Users">
              <a:extLst>
                <a:ext uri="{FF2B5EF4-FFF2-40B4-BE49-F238E27FC236}">
                  <a16:creationId xmlns:a16="http://schemas.microsoft.com/office/drawing/2014/main" id="{DAB65DD3-7C9B-4351-B704-F8D7787B2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684000" y="4516086"/>
              <a:ext cx="540000" cy="5400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B2A9EFB-5321-4AF7-863B-03CE71440FD1}"/>
              </a:ext>
            </a:extLst>
          </p:cNvPr>
          <p:cNvGrpSpPr/>
          <p:nvPr/>
        </p:nvGrpSpPr>
        <p:grpSpPr>
          <a:xfrm>
            <a:off x="-849950" y="3016290"/>
            <a:ext cx="828000" cy="828000"/>
            <a:chOff x="-828000" y="3015000"/>
            <a:chExt cx="828000" cy="8280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919B4CC-CCF3-4DB7-B4FA-395B4C0BF1D3}"/>
                </a:ext>
              </a:extLst>
            </p:cNvPr>
            <p:cNvSpPr/>
            <p:nvPr/>
          </p:nvSpPr>
          <p:spPr>
            <a:xfrm>
              <a:off x="-8280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pic>
          <p:nvPicPr>
            <p:cNvPr id="83" name="Graphic 82" descr="Coffee">
              <a:extLst>
                <a:ext uri="{FF2B5EF4-FFF2-40B4-BE49-F238E27FC236}">
                  <a16:creationId xmlns:a16="http://schemas.microsoft.com/office/drawing/2014/main" id="{B00E20CB-754F-43D3-A0F5-F99EED75B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684000" y="3161380"/>
              <a:ext cx="540000" cy="540000"/>
            </a:xfrm>
            <a:prstGeom prst="rect">
              <a:avLst/>
            </a:prstGeom>
          </p:spPr>
        </p:pic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82AC6CAE-1721-4B20-A6A8-5D5FA251928F}"/>
              </a:ext>
            </a:extLst>
          </p:cNvPr>
          <p:cNvSpPr/>
          <p:nvPr/>
        </p:nvSpPr>
        <p:spPr>
          <a:xfrm>
            <a:off x="-17126" y="-8679895"/>
            <a:ext cx="983581" cy="18789445"/>
          </a:xfrm>
          <a:custGeom>
            <a:avLst/>
            <a:gdLst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199 w 981200"/>
              <a:gd name="connsiteY3" fmla="*/ 10165916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59704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35892 w 983581"/>
              <a:gd name="connsiteY2" fmla="*/ 9387582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3581" h="18789445">
                <a:moveTo>
                  <a:pt x="981200" y="0"/>
                </a:moveTo>
                <a:cubicBezTo>
                  <a:pt x="981994" y="2877686"/>
                  <a:pt x="982787" y="5755372"/>
                  <a:pt x="983581" y="8633058"/>
                </a:cubicBezTo>
                <a:cubicBezTo>
                  <a:pt x="981200" y="8899650"/>
                  <a:pt x="447798" y="8920975"/>
                  <a:pt x="440655" y="9385201"/>
                </a:cubicBezTo>
                <a:cubicBezTo>
                  <a:pt x="450179" y="9897065"/>
                  <a:pt x="976435" y="9858848"/>
                  <a:pt x="981199" y="10165916"/>
                </a:cubicBezTo>
                <a:cubicBezTo>
                  <a:pt x="981199" y="13040426"/>
                  <a:pt x="981200" y="15914935"/>
                  <a:pt x="981200" y="18789445"/>
                </a:cubicBezTo>
                <a:lnTo>
                  <a:pt x="0" y="18789445"/>
                </a:lnTo>
                <a:lnTo>
                  <a:pt x="0" y="0"/>
                </a:lnTo>
                <a:lnTo>
                  <a:pt x="9812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pic>
        <p:nvPicPr>
          <p:cNvPr id="85" name="Graphic 84" descr="Lightbulb">
            <a:hlinkClick r:id="rId12" action="ppaction://hlinksldjump"/>
            <a:extLst>
              <a:ext uri="{FF2B5EF4-FFF2-40B4-BE49-F238E27FC236}">
                <a16:creationId xmlns:a16="http://schemas.microsoft.com/office/drawing/2014/main" id="{462BDE5C-6481-49E9-A0E1-57AA33DC33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6950" y="454354"/>
            <a:ext cx="540000" cy="540000"/>
          </a:xfrm>
          <a:prstGeom prst="rect">
            <a:avLst/>
          </a:prstGeom>
        </p:spPr>
      </p:pic>
      <p:pic>
        <p:nvPicPr>
          <p:cNvPr id="86" name="Graphic 85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47124D61-FEAB-42DF-87F5-9B24C4065D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0600" y="1801914"/>
            <a:ext cx="540000" cy="540000"/>
          </a:xfrm>
          <a:prstGeom prst="rect">
            <a:avLst/>
          </a:prstGeom>
        </p:spPr>
      </p:pic>
      <p:pic>
        <p:nvPicPr>
          <p:cNvPr id="87" name="Graphic 86" descr="Single gear">
            <a:hlinkClick r:id="rId18" action="ppaction://hlinksldjump"/>
            <a:extLst>
              <a:ext uri="{FF2B5EF4-FFF2-40B4-BE49-F238E27FC236}">
                <a16:creationId xmlns:a16="http://schemas.microsoft.com/office/drawing/2014/main" id="{05C26E95-F885-4599-9922-697E6254F2F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5175" y="5863192"/>
            <a:ext cx="540000" cy="540000"/>
          </a:xfrm>
          <a:prstGeom prst="rect">
            <a:avLst/>
          </a:prstGeom>
        </p:spPr>
      </p:pic>
      <p:pic>
        <p:nvPicPr>
          <p:cNvPr id="88" name="Graphic 87" descr="Users">
            <a:hlinkClick r:id="rId21" action="ppaction://hlinksldjump"/>
            <a:extLst>
              <a:ext uri="{FF2B5EF4-FFF2-40B4-BE49-F238E27FC236}">
                <a16:creationId xmlns:a16="http://schemas.microsoft.com/office/drawing/2014/main" id="{19975CFF-A76C-4097-9E20-CC8B85C1153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0600" y="4516085"/>
            <a:ext cx="540000" cy="540000"/>
          </a:xfrm>
          <a:prstGeom prst="rect">
            <a:avLst/>
          </a:prstGeom>
        </p:spPr>
      </p:pic>
      <p:pic>
        <p:nvPicPr>
          <p:cNvPr id="89" name="Graphic 88" descr="Coffee">
            <a:hlinkClick r:id="rId24" action="ppaction://hlinksldjump"/>
            <a:extLst>
              <a:ext uri="{FF2B5EF4-FFF2-40B4-BE49-F238E27FC236}">
                <a16:creationId xmlns:a16="http://schemas.microsoft.com/office/drawing/2014/main" id="{FC2EB962-8959-42CC-A3D3-F967FD1E26F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18950" y="3111375"/>
            <a:ext cx="540000" cy="5400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893F85A-85F3-478A-A02F-3ACEB73024E3}"/>
              </a:ext>
            </a:extLst>
          </p:cNvPr>
          <p:cNvSpPr txBox="1"/>
          <p:nvPr/>
        </p:nvSpPr>
        <p:spPr>
          <a:xfrm>
            <a:off x="4218214" y="2932833"/>
            <a:ext cx="3492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Slide 1</a:t>
            </a:r>
          </a:p>
          <a:p>
            <a:r>
              <a:rPr lang="en-US" sz="6600" dirty="0">
                <a:solidFill>
                  <a:schemeClr val="bg1"/>
                </a:solidFill>
              </a:rPr>
              <a:t>Bab 1</a:t>
            </a:r>
          </a:p>
          <a:p>
            <a:endParaRPr lang="en-ID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20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9D3151D-283D-4241-8662-3EF7C5051FE9}"/>
              </a:ext>
            </a:extLst>
          </p:cNvPr>
          <p:cNvGrpSpPr/>
          <p:nvPr/>
        </p:nvGrpSpPr>
        <p:grpSpPr>
          <a:xfrm>
            <a:off x="-869118" y="300828"/>
            <a:ext cx="828000" cy="828000"/>
            <a:chOff x="-828000" y="300829"/>
            <a:chExt cx="828000" cy="8280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AAF2A8D-EF2B-4B62-B6B7-77A12F71AD7F}"/>
                </a:ext>
              </a:extLst>
            </p:cNvPr>
            <p:cNvSpPr/>
            <p:nvPr/>
          </p:nvSpPr>
          <p:spPr>
            <a:xfrm>
              <a:off x="-828000" y="30082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5" name="Graphic 24" descr="Lightbulb">
              <a:extLst>
                <a:ext uri="{FF2B5EF4-FFF2-40B4-BE49-F238E27FC236}">
                  <a16:creationId xmlns:a16="http://schemas.microsoft.com/office/drawing/2014/main" id="{B88E76D2-4C54-4593-8709-AF5C429EE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684000" y="444829"/>
              <a:ext cx="540000" cy="5400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5699EC-2196-4665-9709-959BD60A1EF5}"/>
              </a:ext>
            </a:extLst>
          </p:cNvPr>
          <p:cNvGrpSpPr/>
          <p:nvPr/>
        </p:nvGrpSpPr>
        <p:grpSpPr>
          <a:xfrm>
            <a:off x="-869028" y="1667439"/>
            <a:ext cx="828000" cy="828000"/>
            <a:chOff x="-828000" y="1657914"/>
            <a:chExt cx="828000" cy="8280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EA4A0A0-6DD8-4CB0-A475-18C787ABD197}"/>
                </a:ext>
              </a:extLst>
            </p:cNvPr>
            <p:cNvSpPr/>
            <p:nvPr/>
          </p:nvSpPr>
          <p:spPr>
            <a:xfrm>
              <a:off x="-828000" y="165791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8" name="Graphic 27" descr="Upward trend">
              <a:extLst>
                <a:ext uri="{FF2B5EF4-FFF2-40B4-BE49-F238E27FC236}">
                  <a16:creationId xmlns:a16="http://schemas.microsoft.com/office/drawing/2014/main" id="{09802F30-21F9-4EDB-842C-F09615715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84000" y="1801914"/>
              <a:ext cx="540000" cy="5400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923748-6599-44F0-A068-E7D401B3D790}"/>
              </a:ext>
            </a:extLst>
          </p:cNvPr>
          <p:cNvGrpSpPr/>
          <p:nvPr/>
        </p:nvGrpSpPr>
        <p:grpSpPr>
          <a:xfrm>
            <a:off x="-849950" y="5735027"/>
            <a:ext cx="828000" cy="828000"/>
            <a:chOff x="-828000" y="5725502"/>
            <a:chExt cx="828000" cy="8280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418D9EB-A94A-47E7-8E21-68352520C1A3}"/>
                </a:ext>
              </a:extLst>
            </p:cNvPr>
            <p:cNvSpPr/>
            <p:nvPr/>
          </p:nvSpPr>
          <p:spPr>
            <a:xfrm>
              <a:off x="-828000" y="572550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62AC8E1-AD79-4E3B-B772-7C1D28BF1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684000" y="5873171"/>
              <a:ext cx="540000" cy="5400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A91C4EF-B9EC-4307-A5F7-2EE1917441F1}"/>
              </a:ext>
            </a:extLst>
          </p:cNvPr>
          <p:cNvGrpSpPr/>
          <p:nvPr/>
        </p:nvGrpSpPr>
        <p:grpSpPr>
          <a:xfrm>
            <a:off x="554988" y="4381611"/>
            <a:ext cx="828000" cy="828000"/>
            <a:chOff x="-828000" y="4372086"/>
            <a:chExt cx="828000" cy="8280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818663-7F8C-4FFD-BA61-FB49E7F653E1}"/>
                </a:ext>
              </a:extLst>
            </p:cNvPr>
            <p:cNvSpPr/>
            <p:nvPr/>
          </p:nvSpPr>
          <p:spPr>
            <a:xfrm>
              <a:off x="-828000" y="437208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4" name="Graphic 33" descr="Users">
              <a:extLst>
                <a:ext uri="{FF2B5EF4-FFF2-40B4-BE49-F238E27FC236}">
                  <a16:creationId xmlns:a16="http://schemas.microsoft.com/office/drawing/2014/main" id="{65233BB1-928E-4926-BDB2-132E1661A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684000" y="4516086"/>
              <a:ext cx="540000" cy="5400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8024305-1A98-4DB3-8ECC-B7D9A3B8682D}"/>
              </a:ext>
            </a:extLst>
          </p:cNvPr>
          <p:cNvGrpSpPr/>
          <p:nvPr/>
        </p:nvGrpSpPr>
        <p:grpSpPr>
          <a:xfrm>
            <a:off x="-849950" y="3016290"/>
            <a:ext cx="828000" cy="828000"/>
            <a:chOff x="-828000" y="3015000"/>
            <a:chExt cx="828000" cy="828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C979EE4-51BE-400A-BC92-4CA41E974488}"/>
                </a:ext>
              </a:extLst>
            </p:cNvPr>
            <p:cNvSpPr/>
            <p:nvPr/>
          </p:nvSpPr>
          <p:spPr>
            <a:xfrm>
              <a:off x="-8280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pic>
          <p:nvPicPr>
            <p:cNvPr id="37" name="Graphic 36" descr="Coffee">
              <a:extLst>
                <a:ext uri="{FF2B5EF4-FFF2-40B4-BE49-F238E27FC236}">
                  <a16:creationId xmlns:a16="http://schemas.microsoft.com/office/drawing/2014/main" id="{6D77F1B9-858F-4F15-B8D8-90F548995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684000" y="3161380"/>
              <a:ext cx="540000" cy="540000"/>
            </a:xfrm>
            <a:prstGeom prst="rect">
              <a:avLst/>
            </a:prstGeom>
          </p:spPr>
        </p:pic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939F61F-0E83-45DF-8ADF-5032A728BC45}"/>
              </a:ext>
            </a:extLst>
          </p:cNvPr>
          <p:cNvSpPr/>
          <p:nvPr/>
        </p:nvSpPr>
        <p:spPr>
          <a:xfrm>
            <a:off x="-13226" y="-4608638"/>
            <a:ext cx="983581" cy="18789445"/>
          </a:xfrm>
          <a:custGeom>
            <a:avLst/>
            <a:gdLst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199 w 981200"/>
              <a:gd name="connsiteY3" fmla="*/ 10165916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59704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35892 w 983581"/>
              <a:gd name="connsiteY2" fmla="*/ 9387582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3581" h="18789445">
                <a:moveTo>
                  <a:pt x="981200" y="0"/>
                </a:moveTo>
                <a:cubicBezTo>
                  <a:pt x="981994" y="2877686"/>
                  <a:pt x="982787" y="5755372"/>
                  <a:pt x="983581" y="8633058"/>
                </a:cubicBezTo>
                <a:cubicBezTo>
                  <a:pt x="981200" y="8899650"/>
                  <a:pt x="447798" y="8920975"/>
                  <a:pt x="440655" y="9385201"/>
                </a:cubicBezTo>
                <a:cubicBezTo>
                  <a:pt x="450179" y="9897065"/>
                  <a:pt x="976435" y="9858848"/>
                  <a:pt x="981199" y="10165916"/>
                </a:cubicBezTo>
                <a:cubicBezTo>
                  <a:pt x="981199" y="13040426"/>
                  <a:pt x="981200" y="15914935"/>
                  <a:pt x="981200" y="18789445"/>
                </a:cubicBezTo>
                <a:lnTo>
                  <a:pt x="0" y="18789445"/>
                </a:lnTo>
                <a:lnTo>
                  <a:pt x="0" y="0"/>
                </a:lnTo>
                <a:lnTo>
                  <a:pt x="9812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pic>
        <p:nvPicPr>
          <p:cNvPr id="39" name="Graphic 38" descr="Lightbulb">
            <a:hlinkClick r:id="rId12" action="ppaction://hlinksldjump"/>
            <a:extLst>
              <a:ext uri="{FF2B5EF4-FFF2-40B4-BE49-F238E27FC236}">
                <a16:creationId xmlns:a16="http://schemas.microsoft.com/office/drawing/2014/main" id="{D75D50A4-FF0C-40F3-A4A6-26C6A698EE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6950" y="454354"/>
            <a:ext cx="540000" cy="540000"/>
          </a:xfrm>
          <a:prstGeom prst="rect">
            <a:avLst/>
          </a:prstGeom>
        </p:spPr>
      </p:pic>
      <p:pic>
        <p:nvPicPr>
          <p:cNvPr id="40" name="Graphic 39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566E6ECB-EAAE-4993-AF46-B3D812BBFC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0600" y="1801914"/>
            <a:ext cx="540000" cy="540000"/>
          </a:xfrm>
          <a:prstGeom prst="rect">
            <a:avLst/>
          </a:prstGeom>
        </p:spPr>
      </p:pic>
      <p:pic>
        <p:nvPicPr>
          <p:cNvPr id="41" name="Graphic 40" descr="Single gear">
            <a:hlinkClick r:id="rId18" action="ppaction://hlinksldjump"/>
            <a:extLst>
              <a:ext uri="{FF2B5EF4-FFF2-40B4-BE49-F238E27FC236}">
                <a16:creationId xmlns:a16="http://schemas.microsoft.com/office/drawing/2014/main" id="{0ACA1366-7EB8-40BE-AFFB-B2A5243333B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5175" y="5863192"/>
            <a:ext cx="540000" cy="540000"/>
          </a:xfrm>
          <a:prstGeom prst="rect">
            <a:avLst/>
          </a:prstGeom>
        </p:spPr>
      </p:pic>
      <p:pic>
        <p:nvPicPr>
          <p:cNvPr id="42" name="Graphic 41" descr="Users">
            <a:hlinkClick r:id="rId21" action="ppaction://hlinksldjump"/>
            <a:extLst>
              <a:ext uri="{FF2B5EF4-FFF2-40B4-BE49-F238E27FC236}">
                <a16:creationId xmlns:a16="http://schemas.microsoft.com/office/drawing/2014/main" id="{408D0B09-F8C0-4FF1-A317-05C9E8EEAF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0600" y="4516085"/>
            <a:ext cx="540000" cy="540000"/>
          </a:xfrm>
          <a:prstGeom prst="rect">
            <a:avLst/>
          </a:prstGeom>
        </p:spPr>
      </p:pic>
      <p:pic>
        <p:nvPicPr>
          <p:cNvPr id="43" name="Graphic 42" descr="Coffee">
            <a:hlinkClick r:id="rId24" action="ppaction://hlinksldjump"/>
            <a:extLst>
              <a:ext uri="{FF2B5EF4-FFF2-40B4-BE49-F238E27FC236}">
                <a16:creationId xmlns:a16="http://schemas.microsoft.com/office/drawing/2014/main" id="{A9D7A549-C761-4A41-8F94-0B87B25D61F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20600" y="3162670"/>
            <a:ext cx="540000" cy="540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23EA889-3CDD-491C-A688-BDB6953FF0F0}"/>
              </a:ext>
            </a:extLst>
          </p:cNvPr>
          <p:cNvSpPr txBox="1"/>
          <p:nvPr/>
        </p:nvSpPr>
        <p:spPr>
          <a:xfrm>
            <a:off x="4218214" y="2932833"/>
            <a:ext cx="3492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Slide 1</a:t>
            </a:r>
          </a:p>
          <a:p>
            <a:r>
              <a:rPr lang="en-US" sz="6600" dirty="0">
                <a:solidFill>
                  <a:schemeClr val="bg1"/>
                </a:solidFill>
              </a:rPr>
              <a:t>Bab 4</a:t>
            </a:r>
          </a:p>
          <a:p>
            <a:endParaRPr lang="en-ID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127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9D3151D-283D-4241-8662-3EF7C5051FE9}"/>
              </a:ext>
            </a:extLst>
          </p:cNvPr>
          <p:cNvGrpSpPr/>
          <p:nvPr/>
        </p:nvGrpSpPr>
        <p:grpSpPr>
          <a:xfrm>
            <a:off x="-869118" y="300828"/>
            <a:ext cx="828000" cy="828000"/>
            <a:chOff x="-828000" y="300829"/>
            <a:chExt cx="828000" cy="8280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AAF2A8D-EF2B-4B62-B6B7-77A12F71AD7F}"/>
                </a:ext>
              </a:extLst>
            </p:cNvPr>
            <p:cNvSpPr/>
            <p:nvPr/>
          </p:nvSpPr>
          <p:spPr>
            <a:xfrm>
              <a:off x="-828000" y="30082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5" name="Graphic 24" descr="Lightbulb">
              <a:extLst>
                <a:ext uri="{FF2B5EF4-FFF2-40B4-BE49-F238E27FC236}">
                  <a16:creationId xmlns:a16="http://schemas.microsoft.com/office/drawing/2014/main" id="{B88E76D2-4C54-4593-8709-AF5C429EE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684000" y="444829"/>
              <a:ext cx="540000" cy="5400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5699EC-2196-4665-9709-959BD60A1EF5}"/>
              </a:ext>
            </a:extLst>
          </p:cNvPr>
          <p:cNvGrpSpPr/>
          <p:nvPr/>
        </p:nvGrpSpPr>
        <p:grpSpPr>
          <a:xfrm>
            <a:off x="-869028" y="1667439"/>
            <a:ext cx="828000" cy="828000"/>
            <a:chOff x="-828000" y="1657914"/>
            <a:chExt cx="828000" cy="8280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EA4A0A0-6DD8-4CB0-A475-18C787ABD197}"/>
                </a:ext>
              </a:extLst>
            </p:cNvPr>
            <p:cNvSpPr/>
            <p:nvPr/>
          </p:nvSpPr>
          <p:spPr>
            <a:xfrm>
              <a:off x="-828000" y="165791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8" name="Graphic 27" descr="Upward trend">
              <a:extLst>
                <a:ext uri="{FF2B5EF4-FFF2-40B4-BE49-F238E27FC236}">
                  <a16:creationId xmlns:a16="http://schemas.microsoft.com/office/drawing/2014/main" id="{09802F30-21F9-4EDB-842C-F09615715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84000" y="1801914"/>
              <a:ext cx="540000" cy="5400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923748-6599-44F0-A068-E7D401B3D790}"/>
              </a:ext>
            </a:extLst>
          </p:cNvPr>
          <p:cNvGrpSpPr/>
          <p:nvPr/>
        </p:nvGrpSpPr>
        <p:grpSpPr>
          <a:xfrm>
            <a:off x="-849950" y="5735027"/>
            <a:ext cx="828000" cy="828000"/>
            <a:chOff x="-828000" y="5725502"/>
            <a:chExt cx="828000" cy="8280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418D9EB-A94A-47E7-8E21-68352520C1A3}"/>
                </a:ext>
              </a:extLst>
            </p:cNvPr>
            <p:cNvSpPr/>
            <p:nvPr/>
          </p:nvSpPr>
          <p:spPr>
            <a:xfrm>
              <a:off x="-828000" y="572550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62AC8E1-AD79-4E3B-B772-7C1D28BF1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684000" y="5873171"/>
              <a:ext cx="540000" cy="5400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A91C4EF-B9EC-4307-A5F7-2EE1917441F1}"/>
              </a:ext>
            </a:extLst>
          </p:cNvPr>
          <p:cNvGrpSpPr/>
          <p:nvPr/>
        </p:nvGrpSpPr>
        <p:grpSpPr>
          <a:xfrm>
            <a:off x="554988" y="4381611"/>
            <a:ext cx="828000" cy="828000"/>
            <a:chOff x="-828000" y="4372086"/>
            <a:chExt cx="828000" cy="8280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818663-7F8C-4FFD-BA61-FB49E7F653E1}"/>
                </a:ext>
              </a:extLst>
            </p:cNvPr>
            <p:cNvSpPr/>
            <p:nvPr/>
          </p:nvSpPr>
          <p:spPr>
            <a:xfrm>
              <a:off x="-828000" y="437208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4" name="Graphic 33" descr="Users">
              <a:extLst>
                <a:ext uri="{FF2B5EF4-FFF2-40B4-BE49-F238E27FC236}">
                  <a16:creationId xmlns:a16="http://schemas.microsoft.com/office/drawing/2014/main" id="{65233BB1-928E-4926-BDB2-132E1661A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684000" y="4516086"/>
              <a:ext cx="540000" cy="5400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8024305-1A98-4DB3-8ECC-B7D9A3B8682D}"/>
              </a:ext>
            </a:extLst>
          </p:cNvPr>
          <p:cNvGrpSpPr/>
          <p:nvPr/>
        </p:nvGrpSpPr>
        <p:grpSpPr>
          <a:xfrm>
            <a:off x="-849950" y="3016290"/>
            <a:ext cx="828000" cy="828000"/>
            <a:chOff x="-828000" y="3015000"/>
            <a:chExt cx="828000" cy="828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C979EE4-51BE-400A-BC92-4CA41E974488}"/>
                </a:ext>
              </a:extLst>
            </p:cNvPr>
            <p:cNvSpPr/>
            <p:nvPr/>
          </p:nvSpPr>
          <p:spPr>
            <a:xfrm>
              <a:off x="-8280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pic>
          <p:nvPicPr>
            <p:cNvPr id="37" name="Graphic 36" descr="Coffee">
              <a:extLst>
                <a:ext uri="{FF2B5EF4-FFF2-40B4-BE49-F238E27FC236}">
                  <a16:creationId xmlns:a16="http://schemas.microsoft.com/office/drawing/2014/main" id="{6D77F1B9-858F-4F15-B8D8-90F548995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684000" y="3161380"/>
              <a:ext cx="540000" cy="540000"/>
            </a:xfrm>
            <a:prstGeom prst="rect">
              <a:avLst/>
            </a:prstGeom>
          </p:spPr>
        </p:pic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939F61F-0E83-45DF-8ADF-5032A728BC45}"/>
              </a:ext>
            </a:extLst>
          </p:cNvPr>
          <p:cNvSpPr/>
          <p:nvPr/>
        </p:nvSpPr>
        <p:spPr>
          <a:xfrm>
            <a:off x="-13226" y="-4608638"/>
            <a:ext cx="983581" cy="18789445"/>
          </a:xfrm>
          <a:custGeom>
            <a:avLst/>
            <a:gdLst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199 w 981200"/>
              <a:gd name="connsiteY3" fmla="*/ 10165916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59704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35892 w 983581"/>
              <a:gd name="connsiteY2" fmla="*/ 9387582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3581" h="18789445">
                <a:moveTo>
                  <a:pt x="981200" y="0"/>
                </a:moveTo>
                <a:cubicBezTo>
                  <a:pt x="981994" y="2877686"/>
                  <a:pt x="982787" y="5755372"/>
                  <a:pt x="983581" y="8633058"/>
                </a:cubicBezTo>
                <a:cubicBezTo>
                  <a:pt x="981200" y="8899650"/>
                  <a:pt x="447798" y="8920975"/>
                  <a:pt x="440655" y="9385201"/>
                </a:cubicBezTo>
                <a:cubicBezTo>
                  <a:pt x="450179" y="9897065"/>
                  <a:pt x="976435" y="9858848"/>
                  <a:pt x="981199" y="10165916"/>
                </a:cubicBezTo>
                <a:cubicBezTo>
                  <a:pt x="981199" y="13040426"/>
                  <a:pt x="981200" y="15914935"/>
                  <a:pt x="981200" y="18789445"/>
                </a:cubicBezTo>
                <a:lnTo>
                  <a:pt x="0" y="18789445"/>
                </a:lnTo>
                <a:lnTo>
                  <a:pt x="0" y="0"/>
                </a:lnTo>
                <a:lnTo>
                  <a:pt x="9812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pic>
        <p:nvPicPr>
          <p:cNvPr id="39" name="Graphic 38" descr="Lightbulb">
            <a:hlinkClick r:id="rId12" action="ppaction://hlinksldjump"/>
            <a:extLst>
              <a:ext uri="{FF2B5EF4-FFF2-40B4-BE49-F238E27FC236}">
                <a16:creationId xmlns:a16="http://schemas.microsoft.com/office/drawing/2014/main" id="{D75D50A4-FF0C-40F3-A4A6-26C6A698EE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6950" y="454354"/>
            <a:ext cx="540000" cy="540000"/>
          </a:xfrm>
          <a:prstGeom prst="rect">
            <a:avLst/>
          </a:prstGeom>
        </p:spPr>
      </p:pic>
      <p:pic>
        <p:nvPicPr>
          <p:cNvPr id="40" name="Graphic 39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566E6ECB-EAAE-4993-AF46-B3D812BBFC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0600" y="1801914"/>
            <a:ext cx="540000" cy="540000"/>
          </a:xfrm>
          <a:prstGeom prst="rect">
            <a:avLst/>
          </a:prstGeom>
        </p:spPr>
      </p:pic>
      <p:pic>
        <p:nvPicPr>
          <p:cNvPr id="41" name="Graphic 40" descr="Single gear">
            <a:hlinkClick r:id="rId18" action="ppaction://hlinksldjump"/>
            <a:extLst>
              <a:ext uri="{FF2B5EF4-FFF2-40B4-BE49-F238E27FC236}">
                <a16:creationId xmlns:a16="http://schemas.microsoft.com/office/drawing/2014/main" id="{0ACA1366-7EB8-40BE-AFFB-B2A5243333B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5175" y="5863192"/>
            <a:ext cx="540000" cy="540000"/>
          </a:xfrm>
          <a:prstGeom prst="rect">
            <a:avLst/>
          </a:prstGeom>
        </p:spPr>
      </p:pic>
      <p:pic>
        <p:nvPicPr>
          <p:cNvPr id="42" name="Graphic 41" descr="Users">
            <a:hlinkClick r:id="rId21" action="ppaction://hlinksldjump"/>
            <a:extLst>
              <a:ext uri="{FF2B5EF4-FFF2-40B4-BE49-F238E27FC236}">
                <a16:creationId xmlns:a16="http://schemas.microsoft.com/office/drawing/2014/main" id="{408D0B09-F8C0-4FF1-A317-05C9E8EEAF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0600" y="4516085"/>
            <a:ext cx="540000" cy="540000"/>
          </a:xfrm>
          <a:prstGeom prst="rect">
            <a:avLst/>
          </a:prstGeom>
        </p:spPr>
      </p:pic>
      <p:pic>
        <p:nvPicPr>
          <p:cNvPr id="43" name="Graphic 42" descr="Coffee">
            <a:hlinkClick r:id="rId24" action="ppaction://hlinksldjump"/>
            <a:extLst>
              <a:ext uri="{FF2B5EF4-FFF2-40B4-BE49-F238E27FC236}">
                <a16:creationId xmlns:a16="http://schemas.microsoft.com/office/drawing/2014/main" id="{A9D7A549-C761-4A41-8F94-0B87B25D61F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20600" y="3162670"/>
            <a:ext cx="540000" cy="540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23EA889-3CDD-491C-A688-BDB6953FF0F0}"/>
              </a:ext>
            </a:extLst>
          </p:cNvPr>
          <p:cNvSpPr txBox="1"/>
          <p:nvPr/>
        </p:nvSpPr>
        <p:spPr>
          <a:xfrm>
            <a:off x="4218214" y="2932833"/>
            <a:ext cx="3492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Slide 2</a:t>
            </a:r>
          </a:p>
          <a:p>
            <a:r>
              <a:rPr lang="en-US" sz="6600" dirty="0">
                <a:solidFill>
                  <a:schemeClr val="bg1"/>
                </a:solidFill>
              </a:rPr>
              <a:t>Bab 4</a:t>
            </a:r>
          </a:p>
          <a:p>
            <a:endParaRPr lang="en-ID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79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7D3C50-B4A1-4C98-8D62-5A4AD2A59F86}"/>
              </a:ext>
            </a:extLst>
          </p:cNvPr>
          <p:cNvGrpSpPr/>
          <p:nvPr/>
        </p:nvGrpSpPr>
        <p:grpSpPr>
          <a:xfrm>
            <a:off x="-869118" y="300828"/>
            <a:ext cx="828000" cy="828000"/>
            <a:chOff x="-828000" y="300829"/>
            <a:chExt cx="828000" cy="828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793A9FF-B333-44CB-8963-FC9D3A363E0A}"/>
                </a:ext>
              </a:extLst>
            </p:cNvPr>
            <p:cNvSpPr/>
            <p:nvPr/>
          </p:nvSpPr>
          <p:spPr>
            <a:xfrm>
              <a:off x="-828000" y="30082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4" name="Graphic 3" descr="Lightbulb">
              <a:extLst>
                <a:ext uri="{FF2B5EF4-FFF2-40B4-BE49-F238E27FC236}">
                  <a16:creationId xmlns:a16="http://schemas.microsoft.com/office/drawing/2014/main" id="{6CB548DA-A75D-4CC0-A24C-24CA248B8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684000" y="444829"/>
              <a:ext cx="540000" cy="54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84F906-21AA-4655-8D39-6030C8A149E3}"/>
              </a:ext>
            </a:extLst>
          </p:cNvPr>
          <p:cNvGrpSpPr/>
          <p:nvPr/>
        </p:nvGrpSpPr>
        <p:grpSpPr>
          <a:xfrm>
            <a:off x="-869026" y="1667439"/>
            <a:ext cx="828000" cy="828000"/>
            <a:chOff x="-828000" y="1657914"/>
            <a:chExt cx="828000" cy="82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E04BFF-1283-46D6-81E3-52157797B573}"/>
                </a:ext>
              </a:extLst>
            </p:cNvPr>
            <p:cNvSpPr/>
            <p:nvPr/>
          </p:nvSpPr>
          <p:spPr>
            <a:xfrm>
              <a:off x="-828000" y="165791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7" name="Graphic 6" descr="Upward trend">
              <a:extLst>
                <a:ext uri="{FF2B5EF4-FFF2-40B4-BE49-F238E27FC236}">
                  <a16:creationId xmlns:a16="http://schemas.microsoft.com/office/drawing/2014/main" id="{C928B285-3F0B-4060-8BC6-3A5675A4C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84000" y="1801914"/>
              <a:ext cx="540000" cy="54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C73FF69-446C-4623-877F-56712FB41588}"/>
              </a:ext>
            </a:extLst>
          </p:cNvPr>
          <p:cNvGrpSpPr/>
          <p:nvPr/>
        </p:nvGrpSpPr>
        <p:grpSpPr>
          <a:xfrm>
            <a:off x="552607" y="5735027"/>
            <a:ext cx="828000" cy="828000"/>
            <a:chOff x="-828000" y="5725502"/>
            <a:chExt cx="828000" cy="828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BB7D03-F1C8-42B8-AFB0-643586F533E1}"/>
                </a:ext>
              </a:extLst>
            </p:cNvPr>
            <p:cNvSpPr/>
            <p:nvPr/>
          </p:nvSpPr>
          <p:spPr>
            <a:xfrm>
              <a:off x="-828000" y="572550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17422F9C-2EEC-4CB1-A5A7-381ABEBC9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684000" y="5873171"/>
              <a:ext cx="540000" cy="5400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2FB9AC-E504-47CB-AFD8-3A88D43B47D5}"/>
              </a:ext>
            </a:extLst>
          </p:cNvPr>
          <p:cNvGrpSpPr/>
          <p:nvPr/>
        </p:nvGrpSpPr>
        <p:grpSpPr>
          <a:xfrm>
            <a:off x="-849950" y="4381611"/>
            <a:ext cx="828000" cy="828000"/>
            <a:chOff x="-828000" y="4372086"/>
            <a:chExt cx="828000" cy="82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56DF9A-0E67-4B08-BFDD-89AED0C2B845}"/>
                </a:ext>
              </a:extLst>
            </p:cNvPr>
            <p:cNvSpPr/>
            <p:nvPr/>
          </p:nvSpPr>
          <p:spPr>
            <a:xfrm>
              <a:off x="-828000" y="437208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3" name="Graphic 12" descr="Users">
              <a:extLst>
                <a:ext uri="{FF2B5EF4-FFF2-40B4-BE49-F238E27FC236}">
                  <a16:creationId xmlns:a16="http://schemas.microsoft.com/office/drawing/2014/main" id="{34F32291-0F65-4000-AC2F-DC88FB15F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684000" y="4516086"/>
              <a:ext cx="540000" cy="5400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36273D-19E1-4A61-B9B7-D4E4595BA55A}"/>
              </a:ext>
            </a:extLst>
          </p:cNvPr>
          <p:cNvGrpSpPr/>
          <p:nvPr/>
        </p:nvGrpSpPr>
        <p:grpSpPr>
          <a:xfrm>
            <a:off x="-849950" y="3016290"/>
            <a:ext cx="828000" cy="828000"/>
            <a:chOff x="-828000" y="3015000"/>
            <a:chExt cx="828000" cy="82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BD32ECB-CDEF-4F43-B107-5808D0732FF0}"/>
                </a:ext>
              </a:extLst>
            </p:cNvPr>
            <p:cNvSpPr/>
            <p:nvPr/>
          </p:nvSpPr>
          <p:spPr>
            <a:xfrm>
              <a:off x="-8280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pic>
          <p:nvPicPr>
            <p:cNvPr id="16" name="Graphic 15" descr="Coffee">
              <a:extLst>
                <a:ext uri="{FF2B5EF4-FFF2-40B4-BE49-F238E27FC236}">
                  <a16:creationId xmlns:a16="http://schemas.microsoft.com/office/drawing/2014/main" id="{18F2B916-5DA0-4463-B752-7FE04B508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684000" y="3161380"/>
              <a:ext cx="540000" cy="540000"/>
            </a:xfrm>
            <a:prstGeom prst="rect">
              <a:avLst/>
            </a:prstGeom>
          </p:spPr>
        </p:pic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448687A-7561-4807-83EF-B1C51500744B}"/>
              </a:ext>
            </a:extLst>
          </p:cNvPr>
          <p:cNvSpPr/>
          <p:nvPr/>
        </p:nvSpPr>
        <p:spPr>
          <a:xfrm>
            <a:off x="-16974" y="-3245696"/>
            <a:ext cx="983581" cy="18789445"/>
          </a:xfrm>
          <a:custGeom>
            <a:avLst/>
            <a:gdLst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199 w 981200"/>
              <a:gd name="connsiteY3" fmla="*/ 10165916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59704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35892 w 983581"/>
              <a:gd name="connsiteY2" fmla="*/ 9387582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3581" h="18789445">
                <a:moveTo>
                  <a:pt x="981200" y="0"/>
                </a:moveTo>
                <a:cubicBezTo>
                  <a:pt x="981994" y="2877686"/>
                  <a:pt x="982787" y="5755372"/>
                  <a:pt x="983581" y="8633058"/>
                </a:cubicBezTo>
                <a:cubicBezTo>
                  <a:pt x="981200" y="8899650"/>
                  <a:pt x="447798" y="8920975"/>
                  <a:pt x="440655" y="9385201"/>
                </a:cubicBezTo>
                <a:cubicBezTo>
                  <a:pt x="450179" y="9897065"/>
                  <a:pt x="976435" y="9858848"/>
                  <a:pt x="981199" y="10165916"/>
                </a:cubicBezTo>
                <a:cubicBezTo>
                  <a:pt x="981199" y="13040426"/>
                  <a:pt x="981200" y="15914935"/>
                  <a:pt x="981200" y="18789445"/>
                </a:cubicBezTo>
                <a:lnTo>
                  <a:pt x="0" y="18789445"/>
                </a:lnTo>
                <a:lnTo>
                  <a:pt x="0" y="0"/>
                </a:lnTo>
                <a:lnTo>
                  <a:pt x="9812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pic>
        <p:nvPicPr>
          <p:cNvPr id="18" name="Graphic 17" descr="Lightbulb">
            <a:hlinkClick r:id="rId12" action="ppaction://hlinksldjump"/>
            <a:extLst>
              <a:ext uri="{FF2B5EF4-FFF2-40B4-BE49-F238E27FC236}">
                <a16:creationId xmlns:a16="http://schemas.microsoft.com/office/drawing/2014/main" id="{DBE4714C-D708-47D5-B252-7DAE98F1FD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6950" y="454354"/>
            <a:ext cx="540000" cy="540000"/>
          </a:xfrm>
          <a:prstGeom prst="rect">
            <a:avLst/>
          </a:prstGeom>
        </p:spPr>
      </p:pic>
      <p:pic>
        <p:nvPicPr>
          <p:cNvPr id="19" name="Graphic 18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6BBA319-4EAA-4B98-9A48-AA7429A7368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0600" y="1801914"/>
            <a:ext cx="540000" cy="540000"/>
          </a:xfrm>
          <a:prstGeom prst="rect">
            <a:avLst/>
          </a:prstGeom>
        </p:spPr>
      </p:pic>
      <p:pic>
        <p:nvPicPr>
          <p:cNvPr id="20" name="Graphic 19" descr="Single gear">
            <a:hlinkClick r:id="rId18" action="ppaction://hlinksldjump"/>
            <a:extLst>
              <a:ext uri="{FF2B5EF4-FFF2-40B4-BE49-F238E27FC236}">
                <a16:creationId xmlns:a16="http://schemas.microsoft.com/office/drawing/2014/main" id="{9B3B8EC2-DA16-45C3-826F-260BF9E98EF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5175" y="5863192"/>
            <a:ext cx="540000" cy="540000"/>
          </a:xfrm>
          <a:prstGeom prst="rect">
            <a:avLst/>
          </a:prstGeom>
        </p:spPr>
      </p:pic>
      <p:pic>
        <p:nvPicPr>
          <p:cNvPr id="21" name="Graphic 20" descr="Users">
            <a:hlinkClick r:id="rId20" action="ppaction://hlinksldjump"/>
            <a:extLst>
              <a:ext uri="{FF2B5EF4-FFF2-40B4-BE49-F238E27FC236}">
                <a16:creationId xmlns:a16="http://schemas.microsoft.com/office/drawing/2014/main" id="{18A9B84C-CB65-48B2-AD53-AF4D1EE6D43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0600" y="4516085"/>
            <a:ext cx="540000" cy="540000"/>
          </a:xfrm>
          <a:prstGeom prst="rect">
            <a:avLst/>
          </a:prstGeom>
        </p:spPr>
      </p:pic>
      <p:pic>
        <p:nvPicPr>
          <p:cNvPr id="22" name="Graphic 21" descr="Coffee">
            <a:hlinkClick r:id="rId23" action="ppaction://hlinksldjump"/>
            <a:extLst>
              <a:ext uri="{FF2B5EF4-FFF2-40B4-BE49-F238E27FC236}">
                <a16:creationId xmlns:a16="http://schemas.microsoft.com/office/drawing/2014/main" id="{72791833-149C-4D64-B426-25622C4C483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20600" y="3162670"/>
            <a:ext cx="540000" cy="54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D5DEC64-4BCB-4419-9D7D-460F815E31AD}"/>
              </a:ext>
            </a:extLst>
          </p:cNvPr>
          <p:cNvSpPr txBox="1"/>
          <p:nvPr/>
        </p:nvSpPr>
        <p:spPr>
          <a:xfrm>
            <a:off x="4218214" y="2932833"/>
            <a:ext cx="3492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Slide 1</a:t>
            </a:r>
          </a:p>
          <a:p>
            <a:r>
              <a:rPr lang="en-US" sz="6600" dirty="0">
                <a:solidFill>
                  <a:schemeClr val="bg1"/>
                </a:solidFill>
              </a:rPr>
              <a:t>Bab 5</a:t>
            </a:r>
          </a:p>
          <a:p>
            <a:endParaRPr lang="en-ID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569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4C4CA7D7-D22C-4EC3-A6E6-3A0BC334CE62}"/>
              </a:ext>
            </a:extLst>
          </p:cNvPr>
          <p:cNvGrpSpPr/>
          <p:nvPr/>
        </p:nvGrpSpPr>
        <p:grpSpPr>
          <a:xfrm>
            <a:off x="585849" y="300828"/>
            <a:ext cx="828000" cy="828000"/>
            <a:chOff x="-828000" y="300829"/>
            <a:chExt cx="828000" cy="8280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B5C9D43-2EBA-426B-86CD-EDDA739A2E75}"/>
                </a:ext>
              </a:extLst>
            </p:cNvPr>
            <p:cNvSpPr/>
            <p:nvPr/>
          </p:nvSpPr>
          <p:spPr>
            <a:xfrm>
              <a:off x="-828000" y="30082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71" name="Graphic 70" descr="Lightbulb">
              <a:extLst>
                <a:ext uri="{FF2B5EF4-FFF2-40B4-BE49-F238E27FC236}">
                  <a16:creationId xmlns:a16="http://schemas.microsoft.com/office/drawing/2014/main" id="{CAE2EBCE-6FED-4D3D-92F1-B5704C2BC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684000" y="444829"/>
              <a:ext cx="540000" cy="54000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0CE4D2C-4ADD-4289-A004-3B68C5A82C73}"/>
              </a:ext>
            </a:extLst>
          </p:cNvPr>
          <p:cNvGrpSpPr/>
          <p:nvPr/>
        </p:nvGrpSpPr>
        <p:grpSpPr>
          <a:xfrm>
            <a:off x="-849950" y="1667439"/>
            <a:ext cx="828000" cy="828000"/>
            <a:chOff x="-828000" y="1657914"/>
            <a:chExt cx="828000" cy="82800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1E13E46-9F6E-4EAA-BEE3-3C89D0791F9A}"/>
                </a:ext>
              </a:extLst>
            </p:cNvPr>
            <p:cNvSpPr/>
            <p:nvPr/>
          </p:nvSpPr>
          <p:spPr>
            <a:xfrm>
              <a:off x="-828000" y="165791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74" name="Graphic 73" descr="Upward trend">
              <a:extLst>
                <a:ext uri="{FF2B5EF4-FFF2-40B4-BE49-F238E27FC236}">
                  <a16:creationId xmlns:a16="http://schemas.microsoft.com/office/drawing/2014/main" id="{EAAE1F97-6831-4235-AC90-50C906684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84000" y="1801914"/>
              <a:ext cx="540000" cy="540000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71F3FC7-183A-4942-8FC1-2D9136DB9B03}"/>
              </a:ext>
            </a:extLst>
          </p:cNvPr>
          <p:cNvGrpSpPr/>
          <p:nvPr/>
        </p:nvGrpSpPr>
        <p:grpSpPr>
          <a:xfrm>
            <a:off x="-849950" y="5735027"/>
            <a:ext cx="828000" cy="828000"/>
            <a:chOff x="-828000" y="5725502"/>
            <a:chExt cx="828000" cy="82800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68C741E-7EB0-41A7-95FB-432E0EFC4CA0}"/>
                </a:ext>
              </a:extLst>
            </p:cNvPr>
            <p:cNvSpPr/>
            <p:nvPr/>
          </p:nvSpPr>
          <p:spPr>
            <a:xfrm>
              <a:off x="-828000" y="572550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77" name="Graphic 76" descr="Single gear">
              <a:extLst>
                <a:ext uri="{FF2B5EF4-FFF2-40B4-BE49-F238E27FC236}">
                  <a16:creationId xmlns:a16="http://schemas.microsoft.com/office/drawing/2014/main" id="{0824814F-0B20-41C2-BF31-7072884F7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684000" y="5873171"/>
              <a:ext cx="540000" cy="5400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1384C64-3778-4AF6-881D-082AED00B521}"/>
              </a:ext>
            </a:extLst>
          </p:cNvPr>
          <p:cNvGrpSpPr/>
          <p:nvPr/>
        </p:nvGrpSpPr>
        <p:grpSpPr>
          <a:xfrm>
            <a:off x="-849950" y="4381611"/>
            <a:ext cx="828000" cy="828000"/>
            <a:chOff x="-828000" y="4372086"/>
            <a:chExt cx="828000" cy="8280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5018C74-E5EA-4C97-8619-1485B5FF4181}"/>
                </a:ext>
              </a:extLst>
            </p:cNvPr>
            <p:cNvSpPr/>
            <p:nvPr/>
          </p:nvSpPr>
          <p:spPr>
            <a:xfrm>
              <a:off x="-828000" y="437208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80" name="Graphic 79" descr="Users">
              <a:extLst>
                <a:ext uri="{FF2B5EF4-FFF2-40B4-BE49-F238E27FC236}">
                  <a16:creationId xmlns:a16="http://schemas.microsoft.com/office/drawing/2014/main" id="{DAB65DD3-7C9B-4351-B704-F8D7787B2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684000" y="4516086"/>
              <a:ext cx="540000" cy="5400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B2A9EFB-5321-4AF7-863B-03CE71440FD1}"/>
              </a:ext>
            </a:extLst>
          </p:cNvPr>
          <p:cNvGrpSpPr/>
          <p:nvPr/>
        </p:nvGrpSpPr>
        <p:grpSpPr>
          <a:xfrm>
            <a:off x="-849950" y="3016290"/>
            <a:ext cx="828000" cy="828000"/>
            <a:chOff x="-828000" y="3015000"/>
            <a:chExt cx="828000" cy="8280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919B4CC-CCF3-4DB7-B4FA-395B4C0BF1D3}"/>
                </a:ext>
              </a:extLst>
            </p:cNvPr>
            <p:cNvSpPr/>
            <p:nvPr/>
          </p:nvSpPr>
          <p:spPr>
            <a:xfrm>
              <a:off x="-8280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pic>
          <p:nvPicPr>
            <p:cNvPr id="83" name="Graphic 82" descr="Coffee">
              <a:extLst>
                <a:ext uri="{FF2B5EF4-FFF2-40B4-BE49-F238E27FC236}">
                  <a16:creationId xmlns:a16="http://schemas.microsoft.com/office/drawing/2014/main" id="{B00E20CB-754F-43D3-A0F5-F99EED75B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684000" y="3161380"/>
              <a:ext cx="540000" cy="540000"/>
            </a:xfrm>
            <a:prstGeom prst="rect">
              <a:avLst/>
            </a:prstGeom>
          </p:spPr>
        </p:pic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82AC6CAE-1721-4B20-A6A8-5D5FA251928F}"/>
              </a:ext>
            </a:extLst>
          </p:cNvPr>
          <p:cNvSpPr/>
          <p:nvPr/>
        </p:nvSpPr>
        <p:spPr>
          <a:xfrm>
            <a:off x="-17126" y="-8679895"/>
            <a:ext cx="983581" cy="18789445"/>
          </a:xfrm>
          <a:custGeom>
            <a:avLst/>
            <a:gdLst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199 w 981200"/>
              <a:gd name="connsiteY3" fmla="*/ 10165916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59704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35892 w 983581"/>
              <a:gd name="connsiteY2" fmla="*/ 9387582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3581" h="18789445">
                <a:moveTo>
                  <a:pt x="981200" y="0"/>
                </a:moveTo>
                <a:cubicBezTo>
                  <a:pt x="981994" y="2877686"/>
                  <a:pt x="982787" y="5755372"/>
                  <a:pt x="983581" y="8633058"/>
                </a:cubicBezTo>
                <a:cubicBezTo>
                  <a:pt x="981200" y="8899650"/>
                  <a:pt x="447798" y="8920975"/>
                  <a:pt x="440655" y="9385201"/>
                </a:cubicBezTo>
                <a:cubicBezTo>
                  <a:pt x="450179" y="9897065"/>
                  <a:pt x="976435" y="9858848"/>
                  <a:pt x="981199" y="10165916"/>
                </a:cubicBezTo>
                <a:cubicBezTo>
                  <a:pt x="981199" y="13040426"/>
                  <a:pt x="981200" y="15914935"/>
                  <a:pt x="981200" y="18789445"/>
                </a:cubicBezTo>
                <a:lnTo>
                  <a:pt x="0" y="18789445"/>
                </a:lnTo>
                <a:lnTo>
                  <a:pt x="0" y="0"/>
                </a:lnTo>
                <a:lnTo>
                  <a:pt x="9812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pic>
        <p:nvPicPr>
          <p:cNvPr id="85" name="Graphic 84" descr="Lightbulb">
            <a:hlinkClick r:id="rId12" action="ppaction://hlinksldjump"/>
            <a:extLst>
              <a:ext uri="{FF2B5EF4-FFF2-40B4-BE49-F238E27FC236}">
                <a16:creationId xmlns:a16="http://schemas.microsoft.com/office/drawing/2014/main" id="{462BDE5C-6481-49E9-A0E1-57AA33DC33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6950" y="454354"/>
            <a:ext cx="540000" cy="540000"/>
          </a:xfrm>
          <a:prstGeom prst="rect">
            <a:avLst/>
          </a:prstGeom>
        </p:spPr>
      </p:pic>
      <p:pic>
        <p:nvPicPr>
          <p:cNvPr id="86" name="Graphic 85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47124D61-FEAB-42DF-87F5-9B24C4065D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0600" y="1801914"/>
            <a:ext cx="540000" cy="540000"/>
          </a:xfrm>
          <a:prstGeom prst="rect">
            <a:avLst/>
          </a:prstGeom>
        </p:spPr>
      </p:pic>
      <p:pic>
        <p:nvPicPr>
          <p:cNvPr id="87" name="Graphic 86" descr="Single gear">
            <a:hlinkClick r:id="rId18" action="ppaction://hlinksldjump"/>
            <a:extLst>
              <a:ext uri="{FF2B5EF4-FFF2-40B4-BE49-F238E27FC236}">
                <a16:creationId xmlns:a16="http://schemas.microsoft.com/office/drawing/2014/main" id="{05C26E95-F885-4599-9922-697E6254F2F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5175" y="5863192"/>
            <a:ext cx="540000" cy="540000"/>
          </a:xfrm>
          <a:prstGeom prst="rect">
            <a:avLst/>
          </a:prstGeom>
        </p:spPr>
      </p:pic>
      <p:pic>
        <p:nvPicPr>
          <p:cNvPr id="88" name="Graphic 87" descr="Users">
            <a:hlinkClick r:id="rId21" action="ppaction://hlinksldjump"/>
            <a:extLst>
              <a:ext uri="{FF2B5EF4-FFF2-40B4-BE49-F238E27FC236}">
                <a16:creationId xmlns:a16="http://schemas.microsoft.com/office/drawing/2014/main" id="{19975CFF-A76C-4097-9E20-CC8B85C1153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0600" y="4516085"/>
            <a:ext cx="540000" cy="540000"/>
          </a:xfrm>
          <a:prstGeom prst="rect">
            <a:avLst/>
          </a:prstGeom>
        </p:spPr>
      </p:pic>
      <p:pic>
        <p:nvPicPr>
          <p:cNvPr id="89" name="Graphic 88" descr="Coffee">
            <a:hlinkClick r:id="rId24" action="ppaction://hlinksldjump"/>
            <a:extLst>
              <a:ext uri="{FF2B5EF4-FFF2-40B4-BE49-F238E27FC236}">
                <a16:creationId xmlns:a16="http://schemas.microsoft.com/office/drawing/2014/main" id="{FC2EB962-8959-42CC-A3D3-F967FD1E26F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18950" y="3111375"/>
            <a:ext cx="540000" cy="54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F8E7C4C-156E-4EF8-BFBC-9D7520613B01}"/>
              </a:ext>
            </a:extLst>
          </p:cNvPr>
          <p:cNvSpPr txBox="1"/>
          <p:nvPr/>
        </p:nvSpPr>
        <p:spPr>
          <a:xfrm>
            <a:off x="4218214" y="2932833"/>
            <a:ext cx="3492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Slide 2</a:t>
            </a:r>
          </a:p>
          <a:p>
            <a:r>
              <a:rPr lang="en-US" sz="6600" dirty="0">
                <a:solidFill>
                  <a:schemeClr val="bg1"/>
                </a:solidFill>
              </a:rPr>
              <a:t>Bab 1</a:t>
            </a:r>
          </a:p>
          <a:p>
            <a:endParaRPr lang="en-ID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104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4C4CA7D7-D22C-4EC3-A6E6-3A0BC334CE62}"/>
              </a:ext>
            </a:extLst>
          </p:cNvPr>
          <p:cNvGrpSpPr/>
          <p:nvPr/>
        </p:nvGrpSpPr>
        <p:grpSpPr>
          <a:xfrm>
            <a:off x="585849" y="300828"/>
            <a:ext cx="828000" cy="828000"/>
            <a:chOff x="-828000" y="300829"/>
            <a:chExt cx="828000" cy="8280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B5C9D43-2EBA-426B-86CD-EDDA739A2E75}"/>
                </a:ext>
              </a:extLst>
            </p:cNvPr>
            <p:cNvSpPr/>
            <p:nvPr/>
          </p:nvSpPr>
          <p:spPr>
            <a:xfrm>
              <a:off x="-828000" y="30082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71" name="Graphic 70" descr="Lightbulb">
              <a:extLst>
                <a:ext uri="{FF2B5EF4-FFF2-40B4-BE49-F238E27FC236}">
                  <a16:creationId xmlns:a16="http://schemas.microsoft.com/office/drawing/2014/main" id="{CAE2EBCE-6FED-4D3D-92F1-B5704C2BC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684000" y="444829"/>
              <a:ext cx="540000" cy="54000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0CE4D2C-4ADD-4289-A004-3B68C5A82C73}"/>
              </a:ext>
            </a:extLst>
          </p:cNvPr>
          <p:cNvGrpSpPr/>
          <p:nvPr/>
        </p:nvGrpSpPr>
        <p:grpSpPr>
          <a:xfrm>
            <a:off x="-849950" y="1667439"/>
            <a:ext cx="828000" cy="828000"/>
            <a:chOff x="-828000" y="1657914"/>
            <a:chExt cx="828000" cy="82800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1E13E46-9F6E-4EAA-BEE3-3C89D0791F9A}"/>
                </a:ext>
              </a:extLst>
            </p:cNvPr>
            <p:cNvSpPr/>
            <p:nvPr/>
          </p:nvSpPr>
          <p:spPr>
            <a:xfrm>
              <a:off x="-828000" y="165791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74" name="Graphic 73" descr="Upward trend">
              <a:extLst>
                <a:ext uri="{FF2B5EF4-FFF2-40B4-BE49-F238E27FC236}">
                  <a16:creationId xmlns:a16="http://schemas.microsoft.com/office/drawing/2014/main" id="{EAAE1F97-6831-4235-AC90-50C906684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84000" y="1801914"/>
              <a:ext cx="540000" cy="540000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71F3FC7-183A-4942-8FC1-2D9136DB9B03}"/>
              </a:ext>
            </a:extLst>
          </p:cNvPr>
          <p:cNvGrpSpPr/>
          <p:nvPr/>
        </p:nvGrpSpPr>
        <p:grpSpPr>
          <a:xfrm>
            <a:off x="-849950" y="5735027"/>
            <a:ext cx="828000" cy="828000"/>
            <a:chOff x="-828000" y="5725502"/>
            <a:chExt cx="828000" cy="82800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68C741E-7EB0-41A7-95FB-432E0EFC4CA0}"/>
                </a:ext>
              </a:extLst>
            </p:cNvPr>
            <p:cNvSpPr/>
            <p:nvPr/>
          </p:nvSpPr>
          <p:spPr>
            <a:xfrm>
              <a:off x="-828000" y="572550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77" name="Graphic 76" descr="Single gear">
              <a:extLst>
                <a:ext uri="{FF2B5EF4-FFF2-40B4-BE49-F238E27FC236}">
                  <a16:creationId xmlns:a16="http://schemas.microsoft.com/office/drawing/2014/main" id="{0824814F-0B20-41C2-BF31-7072884F7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684000" y="5873171"/>
              <a:ext cx="540000" cy="5400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1384C64-3778-4AF6-881D-082AED00B521}"/>
              </a:ext>
            </a:extLst>
          </p:cNvPr>
          <p:cNvGrpSpPr/>
          <p:nvPr/>
        </p:nvGrpSpPr>
        <p:grpSpPr>
          <a:xfrm>
            <a:off x="-849950" y="4381611"/>
            <a:ext cx="828000" cy="828000"/>
            <a:chOff x="-828000" y="4372086"/>
            <a:chExt cx="828000" cy="8280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5018C74-E5EA-4C97-8619-1485B5FF4181}"/>
                </a:ext>
              </a:extLst>
            </p:cNvPr>
            <p:cNvSpPr/>
            <p:nvPr/>
          </p:nvSpPr>
          <p:spPr>
            <a:xfrm>
              <a:off x="-828000" y="437208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80" name="Graphic 79" descr="Users">
              <a:extLst>
                <a:ext uri="{FF2B5EF4-FFF2-40B4-BE49-F238E27FC236}">
                  <a16:creationId xmlns:a16="http://schemas.microsoft.com/office/drawing/2014/main" id="{DAB65DD3-7C9B-4351-B704-F8D7787B2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684000" y="4516086"/>
              <a:ext cx="540000" cy="5400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B2A9EFB-5321-4AF7-863B-03CE71440FD1}"/>
              </a:ext>
            </a:extLst>
          </p:cNvPr>
          <p:cNvGrpSpPr/>
          <p:nvPr/>
        </p:nvGrpSpPr>
        <p:grpSpPr>
          <a:xfrm>
            <a:off x="-849950" y="3016290"/>
            <a:ext cx="828000" cy="828000"/>
            <a:chOff x="-828000" y="3015000"/>
            <a:chExt cx="828000" cy="8280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919B4CC-CCF3-4DB7-B4FA-395B4C0BF1D3}"/>
                </a:ext>
              </a:extLst>
            </p:cNvPr>
            <p:cNvSpPr/>
            <p:nvPr/>
          </p:nvSpPr>
          <p:spPr>
            <a:xfrm>
              <a:off x="-8280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pic>
          <p:nvPicPr>
            <p:cNvPr id="83" name="Graphic 82" descr="Coffee">
              <a:extLst>
                <a:ext uri="{FF2B5EF4-FFF2-40B4-BE49-F238E27FC236}">
                  <a16:creationId xmlns:a16="http://schemas.microsoft.com/office/drawing/2014/main" id="{B00E20CB-754F-43D3-A0F5-F99EED75B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684000" y="3161380"/>
              <a:ext cx="540000" cy="540000"/>
            </a:xfrm>
            <a:prstGeom prst="rect">
              <a:avLst/>
            </a:prstGeom>
          </p:spPr>
        </p:pic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82AC6CAE-1721-4B20-A6A8-5D5FA251928F}"/>
              </a:ext>
            </a:extLst>
          </p:cNvPr>
          <p:cNvSpPr/>
          <p:nvPr/>
        </p:nvSpPr>
        <p:spPr>
          <a:xfrm>
            <a:off x="-17126" y="-8679895"/>
            <a:ext cx="983581" cy="18789445"/>
          </a:xfrm>
          <a:custGeom>
            <a:avLst/>
            <a:gdLst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199 w 981200"/>
              <a:gd name="connsiteY3" fmla="*/ 10165916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59704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35892 w 983581"/>
              <a:gd name="connsiteY2" fmla="*/ 9387582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3581" h="18789445">
                <a:moveTo>
                  <a:pt x="981200" y="0"/>
                </a:moveTo>
                <a:cubicBezTo>
                  <a:pt x="981994" y="2877686"/>
                  <a:pt x="982787" y="5755372"/>
                  <a:pt x="983581" y="8633058"/>
                </a:cubicBezTo>
                <a:cubicBezTo>
                  <a:pt x="981200" y="8899650"/>
                  <a:pt x="447798" y="8920975"/>
                  <a:pt x="440655" y="9385201"/>
                </a:cubicBezTo>
                <a:cubicBezTo>
                  <a:pt x="450179" y="9897065"/>
                  <a:pt x="976435" y="9858848"/>
                  <a:pt x="981199" y="10165916"/>
                </a:cubicBezTo>
                <a:cubicBezTo>
                  <a:pt x="981199" y="13040426"/>
                  <a:pt x="981200" y="15914935"/>
                  <a:pt x="981200" y="18789445"/>
                </a:cubicBezTo>
                <a:lnTo>
                  <a:pt x="0" y="18789445"/>
                </a:lnTo>
                <a:lnTo>
                  <a:pt x="0" y="0"/>
                </a:lnTo>
                <a:lnTo>
                  <a:pt x="9812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pic>
        <p:nvPicPr>
          <p:cNvPr id="85" name="Graphic 84" descr="Lightbulb">
            <a:hlinkClick r:id="rId12" action="ppaction://hlinksldjump"/>
            <a:extLst>
              <a:ext uri="{FF2B5EF4-FFF2-40B4-BE49-F238E27FC236}">
                <a16:creationId xmlns:a16="http://schemas.microsoft.com/office/drawing/2014/main" id="{462BDE5C-6481-49E9-A0E1-57AA33DC33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6950" y="454354"/>
            <a:ext cx="540000" cy="540000"/>
          </a:xfrm>
          <a:prstGeom prst="rect">
            <a:avLst/>
          </a:prstGeom>
        </p:spPr>
      </p:pic>
      <p:pic>
        <p:nvPicPr>
          <p:cNvPr id="86" name="Graphic 85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47124D61-FEAB-42DF-87F5-9B24C4065D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0600" y="1801914"/>
            <a:ext cx="540000" cy="540000"/>
          </a:xfrm>
          <a:prstGeom prst="rect">
            <a:avLst/>
          </a:prstGeom>
        </p:spPr>
      </p:pic>
      <p:pic>
        <p:nvPicPr>
          <p:cNvPr id="87" name="Graphic 86" descr="Single gear">
            <a:hlinkClick r:id="rId18" action="ppaction://hlinksldjump"/>
            <a:extLst>
              <a:ext uri="{FF2B5EF4-FFF2-40B4-BE49-F238E27FC236}">
                <a16:creationId xmlns:a16="http://schemas.microsoft.com/office/drawing/2014/main" id="{05C26E95-F885-4599-9922-697E6254F2F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5175" y="5863192"/>
            <a:ext cx="540000" cy="540000"/>
          </a:xfrm>
          <a:prstGeom prst="rect">
            <a:avLst/>
          </a:prstGeom>
        </p:spPr>
      </p:pic>
      <p:pic>
        <p:nvPicPr>
          <p:cNvPr id="88" name="Graphic 87" descr="Users">
            <a:hlinkClick r:id="rId21" action="ppaction://hlinksldjump"/>
            <a:extLst>
              <a:ext uri="{FF2B5EF4-FFF2-40B4-BE49-F238E27FC236}">
                <a16:creationId xmlns:a16="http://schemas.microsoft.com/office/drawing/2014/main" id="{19975CFF-A76C-4097-9E20-CC8B85C1153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0600" y="4516085"/>
            <a:ext cx="540000" cy="540000"/>
          </a:xfrm>
          <a:prstGeom prst="rect">
            <a:avLst/>
          </a:prstGeom>
        </p:spPr>
      </p:pic>
      <p:pic>
        <p:nvPicPr>
          <p:cNvPr id="89" name="Graphic 88" descr="Coffee">
            <a:hlinkClick r:id="rId24" action="ppaction://hlinksldjump"/>
            <a:extLst>
              <a:ext uri="{FF2B5EF4-FFF2-40B4-BE49-F238E27FC236}">
                <a16:creationId xmlns:a16="http://schemas.microsoft.com/office/drawing/2014/main" id="{FC2EB962-8959-42CC-A3D3-F967FD1E26F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18950" y="3111375"/>
            <a:ext cx="540000" cy="54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6A29E39-B399-44B1-8128-7C2264CD7EA2}"/>
              </a:ext>
            </a:extLst>
          </p:cNvPr>
          <p:cNvSpPr txBox="1"/>
          <p:nvPr/>
        </p:nvSpPr>
        <p:spPr>
          <a:xfrm>
            <a:off x="4218214" y="2932833"/>
            <a:ext cx="3492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Slide 3</a:t>
            </a:r>
          </a:p>
          <a:p>
            <a:r>
              <a:rPr lang="en-US" sz="6600" dirty="0">
                <a:solidFill>
                  <a:schemeClr val="bg1"/>
                </a:solidFill>
              </a:rPr>
              <a:t>Bab 1</a:t>
            </a:r>
          </a:p>
          <a:p>
            <a:endParaRPr lang="en-ID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10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C43D8BA-D0C1-4EB8-B74C-AA7BA9ED11DF}"/>
              </a:ext>
            </a:extLst>
          </p:cNvPr>
          <p:cNvGrpSpPr/>
          <p:nvPr/>
        </p:nvGrpSpPr>
        <p:grpSpPr>
          <a:xfrm>
            <a:off x="-869118" y="300828"/>
            <a:ext cx="828000" cy="828000"/>
            <a:chOff x="-828000" y="300829"/>
            <a:chExt cx="828000" cy="828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A047439-12CD-4247-AC2E-49B6D948433D}"/>
                </a:ext>
              </a:extLst>
            </p:cNvPr>
            <p:cNvSpPr/>
            <p:nvPr/>
          </p:nvSpPr>
          <p:spPr>
            <a:xfrm>
              <a:off x="-828000" y="30082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6" name="Graphic 5" descr="Lightbulb">
              <a:extLst>
                <a:ext uri="{FF2B5EF4-FFF2-40B4-BE49-F238E27FC236}">
                  <a16:creationId xmlns:a16="http://schemas.microsoft.com/office/drawing/2014/main" id="{7FA54708-F4EF-4BE3-B988-9502F6E93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684000" y="444829"/>
              <a:ext cx="540000" cy="540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EFB3B7D-B502-4060-BC4E-F0EBAAA50FDA}"/>
              </a:ext>
            </a:extLst>
          </p:cNvPr>
          <p:cNvGrpSpPr/>
          <p:nvPr/>
        </p:nvGrpSpPr>
        <p:grpSpPr>
          <a:xfrm>
            <a:off x="550224" y="1667439"/>
            <a:ext cx="828000" cy="828000"/>
            <a:chOff x="-828000" y="1657914"/>
            <a:chExt cx="828000" cy="828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D06CE87-99B1-41E5-911E-714399274C4B}"/>
                </a:ext>
              </a:extLst>
            </p:cNvPr>
            <p:cNvSpPr/>
            <p:nvPr/>
          </p:nvSpPr>
          <p:spPr>
            <a:xfrm>
              <a:off x="-828000" y="165791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9" name="Graphic 8" descr="Upward trend">
              <a:extLst>
                <a:ext uri="{FF2B5EF4-FFF2-40B4-BE49-F238E27FC236}">
                  <a16:creationId xmlns:a16="http://schemas.microsoft.com/office/drawing/2014/main" id="{90372FAE-B6F2-4062-987E-AF7A7C921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84000" y="1801914"/>
              <a:ext cx="540000" cy="540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6F1F5E7-A2B1-4D50-83B1-B0E945D0CE65}"/>
              </a:ext>
            </a:extLst>
          </p:cNvPr>
          <p:cNvGrpSpPr/>
          <p:nvPr/>
        </p:nvGrpSpPr>
        <p:grpSpPr>
          <a:xfrm>
            <a:off x="-849950" y="5735027"/>
            <a:ext cx="828000" cy="828000"/>
            <a:chOff x="-828000" y="5725502"/>
            <a:chExt cx="828000" cy="82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C2F577-AD6D-4B33-87F4-F69500E7A1D1}"/>
                </a:ext>
              </a:extLst>
            </p:cNvPr>
            <p:cNvSpPr/>
            <p:nvPr/>
          </p:nvSpPr>
          <p:spPr>
            <a:xfrm>
              <a:off x="-828000" y="572550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ABB473FE-98CD-45ED-BB13-DE1BD8C0B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684000" y="5873171"/>
              <a:ext cx="540000" cy="540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DBDA34-5D53-4A9B-9F79-C3215B7942C9}"/>
              </a:ext>
            </a:extLst>
          </p:cNvPr>
          <p:cNvGrpSpPr/>
          <p:nvPr/>
        </p:nvGrpSpPr>
        <p:grpSpPr>
          <a:xfrm>
            <a:off x="-849950" y="4381611"/>
            <a:ext cx="828000" cy="828000"/>
            <a:chOff x="-828000" y="4372086"/>
            <a:chExt cx="828000" cy="82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6791439-38D1-4385-8CC5-A54E6A2D2275}"/>
                </a:ext>
              </a:extLst>
            </p:cNvPr>
            <p:cNvSpPr/>
            <p:nvPr/>
          </p:nvSpPr>
          <p:spPr>
            <a:xfrm>
              <a:off x="-828000" y="437208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5" name="Graphic 14" descr="Users">
              <a:extLst>
                <a:ext uri="{FF2B5EF4-FFF2-40B4-BE49-F238E27FC236}">
                  <a16:creationId xmlns:a16="http://schemas.microsoft.com/office/drawing/2014/main" id="{8217469F-5FCB-4C69-A088-1F03879C7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684000" y="4516086"/>
              <a:ext cx="540000" cy="540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AE4349-FF46-43C5-AE62-E0E47523D066}"/>
              </a:ext>
            </a:extLst>
          </p:cNvPr>
          <p:cNvGrpSpPr/>
          <p:nvPr/>
        </p:nvGrpSpPr>
        <p:grpSpPr>
          <a:xfrm>
            <a:off x="-849950" y="3016290"/>
            <a:ext cx="828000" cy="828000"/>
            <a:chOff x="-828000" y="3015000"/>
            <a:chExt cx="828000" cy="82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C70B424-9477-46EB-A433-DA62399E35BA}"/>
                </a:ext>
              </a:extLst>
            </p:cNvPr>
            <p:cNvSpPr/>
            <p:nvPr/>
          </p:nvSpPr>
          <p:spPr>
            <a:xfrm>
              <a:off x="-8280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pic>
          <p:nvPicPr>
            <p:cNvPr id="18" name="Graphic 17" descr="Coffee">
              <a:extLst>
                <a:ext uri="{FF2B5EF4-FFF2-40B4-BE49-F238E27FC236}">
                  <a16:creationId xmlns:a16="http://schemas.microsoft.com/office/drawing/2014/main" id="{1A257AA4-C52F-4ADC-A346-C4DF2D829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684000" y="3161380"/>
              <a:ext cx="540000" cy="540000"/>
            </a:xfrm>
            <a:prstGeom prst="rect">
              <a:avLst/>
            </a:prstGeom>
          </p:spPr>
        </p:pic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877E5D0-6540-42BB-AC81-4B30B1CEC0CC}"/>
              </a:ext>
            </a:extLst>
          </p:cNvPr>
          <p:cNvSpPr/>
          <p:nvPr/>
        </p:nvSpPr>
        <p:spPr>
          <a:xfrm>
            <a:off x="-19357" y="-7322809"/>
            <a:ext cx="983581" cy="18789445"/>
          </a:xfrm>
          <a:custGeom>
            <a:avLst/>
            <a:gdLst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199 w 981200"/>
              <a:gd name="connsiteY3" fmla="*/ 10165916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59704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35892 w 983581"/>
              <a:gd name="connsiteY2" fmla="*/ 9387582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3581" h="18789445">
                <a:moveTo>
                  <a:pt x="981200" y="0"/>
                </a:moveTo>
                <a:cubicBezTo>
                  <a:pt x="981994" y="2877686"/>
                  <a:pt x="982787" y="5755372"/>
                  <a:pt x="983581" y="8633058"/>
                </a:cubicBezTo>
                <a:cubicBezTo>
                  <a:pt x="981200" y="8899650"/>
                  <a:pt x="447798" y="8920975"/>
                  <a:pt x="440655" y="9385201"/>
                </a:cubicBezTo>
                <a:cubicBezTo>
                  <a:pt x="450179" y="9897065"/>
                  <a:pt x="976435" y="9858848"/>
                  <a:pt x="981199" y="10165916"/>
                </a:cubicBezTo>
                <a:cubicBezTo>
                  <a:pt x="981199" y="13040426"/>
                  <a:pt x="981200" y="15914935"/>
                  <a:pt x="981200" y="18789445"/>
                </a:cubicBezTo>
                <a:lnTo>
                  <a:pt x="0" y="18789445"/>
                </a:lnTo>
                <a:lnTo>
                  <a:pt x="0" y="0"/>
                </a:lnTo>
                <a:lnTo>
                  <a:pt x="9812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pic>
        <p:nvPicPr>
          <p:cNvPr id="20" name="Graphic 19" descr="Lightbulb">
            <a:hlinkClick r:id="rId12" action="ppaction://hlinksldjump"/>
            <a:extLst>
              <a:ext uri="{FF2B5EF4-FFF2-40B4-BE49-F238E27FC236}">
                <a16:creationId xmlns:a16="http://schemas.microsoft.com/office/drawing/2014/main" id="{D9B30777-59C4-44A1-B2FD-8D43911D2D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6950" y="454354"/>
            <a:ext cx="540000" cy="540000"/>
          </a:xfrm>
          <a:prstGeom prst="rect">
            <a:avLst/>
          </a:prstGeom>
        </p:spPr>
      </p:pic>
      <p:pic>
        <p:nvPicPr>
          <p:cNvPr id="21" name="Graphic 20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DF93A6C8-8B5F-4660-A3F8-CB6BCEFC41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0600" y="1801914"/>
            <a:ext cx="540000" cy="540000"/>
          </a:xfrm>
          <a:prstGeom prst="rect">
            <a:avLst/>
          </a:prstGeom>
        </p:spPr>
      </p:pic>
      <p:pic>
        <p:nvPicPr>
          <p:cNvPr id="22" name="Graphic 21" descr="Single gear">
            <a:hlinkClick r:id="rId18" action="ppaction://hlinksldjump"/>
            <a:extLst>
              <a:ext uri="{FF2B5EF4-FFF2-40B4-BE49-F238E27FC236}">
                <a16:creationId xmlns:a16="http://schemas.microsoft.com/office/drawing/2014/main" id="{F8FB7116-43C7-4B7A-80AD-FD50ACD7F0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5175" y="5863192"/>
            <a:ext cx="540000" cy="540000"/>
          </a:xfrm>
          <a:prstGeom prst="rect">
            <a:avLst/>
          </a:prstGeom>
        </p:spPr>
      </p:pic>
      <p:pic>
        <p:nvPicPr>
          <p:cNvPr id="23" name="Graphic 22" descr="Users">
            <a:hlinkClick r:id="rId21" action="ppaction://hlinksldjump"/>
            <a:extLst>
              <a:ext uri="{FF2B5EF4-FFF2-40B4-BE49-F238E27FC236}">
                <a16:creationId xmlns:a16="http://schemas.microsoft.com/office/drawing/2014/main" id="{F1553019-C439-4F59-A993-575516ADC7F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0600" y="4516085"/>
            <a:ext cx="540000" cy="540000"/>
          </a:xfrm>
          <a:prstGeom prst="rect">
            <a:avLst/>
          </a:prstGeom>
        </p:spPr>
      </p:pic>
      <p:pic>
        <p:nvPicPr>
          <p:cNvPr id="24" name="Graphic 23" descr="Coffee">
            <a:hlinkClick r:id="rId24" action="ppaction://hlinksldjump"/>
            <a:extLst>
              <a:ext uri="{FF2B5EF4-FFF2-40B4-BE49-F238E27FC236}">
                <a16:creationId xmlns:a16="http://schemas.microsoft.com/office/drawing/2014/main" id="{F8953431-86A2-44DF-8C70-06AB1878800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20600" y="3162670"/>
            <a:ext cx="540000" cy="54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B399C6A-81E9-433D-B8B5-AC9AA7FFFFA6}"/>
              </a:ext>
            </a:extLst>
          </p:cNvPr>
          <p:cNvSpPr txBox="1"/>
          <p:nvPr/>
        </p:nvSpPr>
        <p:spPr>
          <a:xfrm>
            <a:off x="4218214" y="2932833"/>
            <a:ext cx="3492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Slide 1 </a:t>
            </a:r>
            <a:r>
              <a:rPr lang="en-US" sz="6600" dirty="0" err="1">
                <a:solidFill>
                  <a:schemeClr val="bg1"/>
                </a:solidFill>
              </a:rPr>
              <a:t>bab</a:t>
            </a:r>
            <a:r>
              <a:rPr lang="en-US" sz="6600" dirty="0">
                <a:solidFill>
                  <a:schemeClr val="bg1"/>
                </a:solidFill>
              </a:rPr>
              <a:t> 2</a:t>
            </a:r>
          </a:p>
          <a:p>
            <a:endParaRPr lang="en-ID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057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C43D8BA-D0C1-4EB8-B74C-AA7BA9ED11DF}"/>
              </a:ext>
            </a:extLst>
          </p:cNvPr>
          <p:cNvGrpSpPr/>
          <p:nvPr/>
        </p:nvGrpSpPr>
        <p:grpSpPr>
          <a:xfrm>
            <a:off x="-869118" y="300828"/>
            <a:ext cx="828000" cy="828000"/>
            <a:chOff x="-828000" y="300829"/>
            <a:chExt cx="828000" cy="828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A047439-12CD-4247-AC2E-49B6D948433D}"/>
                </a:ext>
              </a:extLst>
            </p:cNvPr>
            <p:cNvSpPr/>
            <p:nvPr/>
          </p:nvSpPr>
          <p:spPr>
            <a:xfrm>
              <a:off x="-828000" y="30082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6" name="Graphic 5" descr="Lightbulb">
              <a:extLst>
                <a:ext uri="{FF2B5EF4-FFF2-40B4-BE49-F238E27FC236}">
                  <a16:creationId xmlns:a16="http://schemas.microsoft.com/office/drawing/2014/main" id="{7FA54708-F4EF-4BE3-B988-9502F6E93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684000" y="444829"/>
              <a:ext cx="540000" cy="540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EFB3B7D-B502-4060-BC4E-F0EBAAA50FDA}"/>
              </a:ext>
            </a:extLst>
          </p:cNvPr>
          <p:cNvGrpSpPr/>
          <p:nvPr/>
        </p:nvGrpSpPr>
        <p:grpSpPr>
          <a:xfrm>
            <a:off x="550224" y="1667439"/>
            <a:ext cx="828000" cy="828000"/>
            <a:chOff x="-828000" y="1657914"/>
            <a:chExt cx="828000" cy="828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D06CE87-99B1-41E5-911E-714399274C4B}"/>
                </a:ext>
              </a:extLst>
            </p:cNvPr>
            <p:cNvSpPr/>
            <p:nvPr/>
          </p:nvSpPr>
          <p:spPr>
            <a:xfrm>
              <a:off x="-828000" y="165791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9" name="Graphic 8" descr="Upward trend">
              <a:extLst>
                <a:ext uri="{FF2B5EF4-FFF2-40B4-BE49-F238E27FC236}">
                  <a16:creationId xmlns:a16="http://schemas.microsoft.com/office/drawing/2014/main" id="{90372FAE-B6F2-4062-987E-AF7A7C921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84000" y="1801914"/>
              <a:ext cx="540000" cy="540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6F1F5E7-A2B1-4D50-83B1-B0E945D0CE65}"/>
              </a:ext>
            </a:extLst>
          </p:cNvPr>
          <p:cNvGrpSpPr/>
          <p:nvPr/>
        </p:nvGrpSpPr>
        <p:grpSpPr>
          <a:xfrm>
            <a:off x="-849950" y="5735027"/>
            <a:ext cx="828000" cy="828000"/>
            <a:chOff x="-828000" y="5725502"/>
            <a:chExt cx="828000" cy="82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C2F577-AD6D-4B33-87F4-F69500E7A1D1}"/>
                </a:ext>
              </a:extLst>
            </p:cNvPr>
            <p:cNvSpPr/>
            <p:nvPr/>
          </p:nvSpPr>
          <p:spPr>
            <a:xfrm>
              <a:off x="-828000" y="572550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ABB473FE-98CD-45ED-BB13-DE1BD8C0B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684000" y="5873171"/>
              <a:ext cx="540000" cy="540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DBDA34-5D53-4A9B-9F79-C3215B7942C9}"/>
              </a:ext>
            </a:extLst>
          </p:cNvPr>
          <p:cNvGrpSpPr/>
          <p:nvPr/>
        </p:nvGrpSpPr>
        <p:grpSpPr>
          <a:xfrm>
            <a:off x="-849950" y="4381611"/>
            <a:ext cx="828000" cy="828000"/>
            <a:chOff x="-828000" y="4372086"/>
            <a:chExt cx="828000" cy="82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6791439-38D1-4385-8CC5-A54E6A2D2275}"/>
                </a:ext>
              </a:extLst>
            </p:cNvPr>
            <p:cNvSpPr/>
            <p:nvPr/>
          </p:nvSpPr>
          <p:spPr>
            <a:xfrm>
              <a:off x="-828000" y="437208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5" name="Graphic 14" descr="Users">
              <a:extLst>
                <a:ext uri="{FF2B5EF4-FFF2-40B4-BE49-F238E27FC236}">
                  <a16:creationId xmlns:a16="http://schemas.microsoft.com/office/drawing/2014/main" id="{8217469F-5FCB-4C69-A088-1F03879C7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684000" y="4516086"/>
              <a:ext cx="540000" cy="540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AE4349-FF46-43C5-AE62-E0E47523D066}"/>
              </a:ext>
            </a:extLst>
          </p:cNvPr>
          <p:cNvGrpSpPr/>
          <p:nvPr/>
        </p:nvGrpSpPr>
        <p:grpSpPr>
          <a:xfrm>
            <a:off x="-849950" y="3016290"/>
            <a:ext cx="828000" cy="828000"/>
            <a:chOff x="-828000" y="3015000"/>
            <a:chExt cx="828000" cy="82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C70B424-9477-46EB-A433-DA62399E35BA}"/>
                </a:ext>
              </a:extLst>
            </p:cNvPr>
            <p:cNvSpPr/>
            <p:nvPr/>
          </p:nvSpPr>
          <p:spPr>
            <a:xfrm>
              <a:off x="-8280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pic>
          <p:nvPicPr>
            <p:cNvPr id="18" name="Graphic 17" descr="Coffee">
              <a:extLst>
                <a:ext uri="{FF2B5EF4-FFF2-40B4-BE49-F238E27FC236}">
                  <a16:creationId xmlns:a16="http://schemas.microsoft.com/office/drawing/2014/main" id="{1A257AA4-C52F-4ADC-A346-C4DF2D829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684000" y="3161380"/>
              <a:ext cx="540000" cy="540000"/>
            </a:xfrm>
            <a:prstGeom prst="rect">
              <a:avLst/>
            </a:prstGeom>
          </p:spPr>
        </p:pic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877E5D0-6540-42BB-AC81-4B30B1CEC0CC}"/>
              </a:ext>
            </a:extLst>
          </p:cNvPr>
          <p:cNvSpPr/>
          <p:nvPr/>
        </p:nvSpPr>
        <p:spPr>
          <a:xfrm>
            <a:off x="-19357" y="-7322809"/>
            <a:ext cx="983581" cy="18789445"/>
          </a:xfrm>
          <a:custGeom>
            <a:avLst/>
            <a:gdLst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199 w 981200"/>
              <a:gd name="connsiteY3" fmla="*/ 10165916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59704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35892 w 983581"/>
              <a:gd name="connsiteY2" fmla="*/ 9387582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3581" h="18789445">
                <a:moveTo>
                  <a:pt x="981200" y="0"/>
                </a:moveTo>
                <a:cubicBezTo>
                  <a:pt x="981994" y="2877686"/>
                  <a:pt x="982787" y="5755372"/>
                  <a:pt x="983581" y="8633058"/>
                </a:cubicBezTo>
                <a:cubicBezTo>
                  <a:pt x="981200" y="8899650"/>
                  <a:pt x="447798" y="8920975"/>
                  <a:pt x="440655" y="9385201"/>
                </a:cubicBezTo>
                <a:cubicBezTo>
                  <a:pt x="450179" y="9897065"/>
                  <a:pt x="976435" y="9858848"/>
                  <a:pt x="981199" y="10165916"/>
                </a:cubicBezTo>
                <a:cubicBezTo>
                  <a:pt x="981199" y="13040426"/>
                  <a:pt x="981200" y="15914935"/>
                  <a:pt x="981200" y="18789445"/>
                </a:cubicBezTo>
                <a:lnTo>
                  <a:pt x="0" y="18789445"/>
                </a:lnTo>
                <a:lnTo>
                  <a:pt x="0" y="0"/>
                </a:lnTo>
                <a:lnTo>
                  <a:pt x="9812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pic>
        <p:nvPicPr>
          <p:cNvPr id="20" name="Graphic 19" descr="Lightbulb">
            <a:hlinkClick r:id="rId12" action="ppaction://hlinksldjump"/>
            <a:extLst>
              <a:ext uri="{FF2B5EF4-FFF2-40B4-BE49-F238E27FC236}">
                <a16:creationId xmlns:a16="http://schemas.microsoft.com/office/drawing/2014/main" id="{D9B30777-59C4-44A1-B2FD-8D43911D2D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6950" y="454354"/>
            <a:ext cx="540000" cy="540000"/>
          </a:xfrm>
          <a:prstGeom prst="rect">
            <a:avLst/>
          </a:prstGeom>
        </p:spPr>
      </p:pic>
      <p:pic>
        <p:nvPicPr>
          <p:cNvPr id="21" name="Graphic 20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DF93A6C8-8B5F-4660-A3F8-CB6BCEFC41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0600" y="1801914"/>
            <a:ext cx="540000" cy="540000"/>
          </a:xfrm>
          <a:prstGeom prst="rect">
            <a:avLst/>
          </a:prstGeom>
        </p:spPr>
      </p:pic>
      <p:pic>
        <p:nvPicPr>
          <p:cNvPr id="22" name="Graphic 21" descr="Single gear">
            <a:hlinkClick r:id="rId18" action="ppaction://hlinksldjump"/>
            <a:extLst>
              <a:ext uri="{FF2B5EF4-FFF2-40B4-BE49-F238E27FC236}">
                <a16:creationId xmlns:a16="http://schemas.microsoft.com/office/drawing/2014/main" id="{F8FB7116-43C7-4B7A-80AD-FD50ACD7F0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5175" y="5863192"/>
            <a:ext cx="540000" cy="540000"/>
          </a:xfrm>
          <a:prstGeom prst="rect">
            <a:avLst/>
          </a:prstGeom>
        </p:spPr>
      </p:pic>
      <p:pic>
        <p:nvPicPr>
          <p:cNvPr id="23" name="Graphic 22" descr="Users">
            <a:hlinkClick r:id="rId21" action="ppaction://hlinksldjump"/>
            <a:extLst>
              <a:ext uri="{FF2B5EF4-FFF2-40B4-BE49-F238E27FC236}">
                <a16:creationId xmlns:a16="http://schemas.microsoft.com/office/drawing/2014/main" id="{F1553019-C439-4F59-A993-575516ADC7F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0600" y="4516085"/>
            <a:ext cx="540000" cy="540000"/>
          </a:xfrm>
          <a:prstGeom prst="rect">
            <a:avLst/>
          </a:prstGeom>
        </p:spPr>
      </p:pic>
      <p:pic>
        <p:nvPicPr>
          <p:cNvPr id="24" name="Graphic 23" descr="Coffee">
            <a:hlinkClick r:id="rId24" action="ppaction://hlinksldjump"/>
            <a:extLst>
              <a:ext uri="{FF2B5EF4-FFF2-40B4-BE49-F238E27FC236}">
                <a16:creationId xmlns:a16="http://schemas.microsoft.com/office/drawing/2014/main" id="{F8953431-86A2-44DF-8C70-06AB1878800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20600" y="3162670"/>
            <a:ext cx="540000" cy="54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B399C6A-81E9-433D-B8B5-AC9AA7FFFFA6}"/>
              </a:ext>
            </a:extLst>
          </p:cNvPr>
          <p:cNvSpPr txBox="1"/>
          <p:nvPr/>
        </p:nvSpPr>
        <p:spPr>
          <a:xfrm>
            <a:off x="4218214" y="2932833"/>
            <a:ext cx="3492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Slide 2 </a:t>
            </a:r>
            <a:r>
              <a:rPr lang="en-US" sz="6600" dirty="0" err="1">
                <a:solidFill>
                  <a:schemeClr val="bg1"/>
                </a:solidFill>
              </a:rPr>
              <a:t>bab</a:t>
            </a:r>
            <a:r>
              <a:rPr lang="en-US" sz="6600" dirty="0">
                <a:solidFill>
                  <a:schemeClr val="bg1"/>
                </a:solidFill>
              </a:rPr>
              <a:t> 2</a:t>
            </a:r>
          </a:p>
          <a:p>
            <a:endParaRPr lang="en-ID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406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C43D8BA-D0C1-4EB8-B74C-AA7BA9ED11DF}"/>
              </a:ext>
            </a:extLst>
          </p:cNvPr>
          <p:cNvGrpSpPr/>
          <p:nvPr/>
        </p:nvGrpSpPr>
        <p:grpSpPr>
          <a:xfrm>
            <a:off x="-869118" y="300828"/>
            <a:ext cx="828000" cy="828000"/>
            <a:chOff x="-828000" y="300829"/>
            <a:chExt cx="828000" cy="828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A047439-12CD-4247-AC2E-49B6D948433D}"/>
                </a:ext>
              </a:extLst>
            </p:cNvPr>
            <p:cNvSpPr/>
            <p:nvPr/>
          </p:nvSpPr>
          <p:spPr>
            <a:xfrm>
              <a:off x="-828000" y="30082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6" name="Graphic 5" descr="Lightbulb">
              <a:extLst>
                <a:ext uri="{FF2B5EF4-FFF2-40B4-BE49-F238E27FC236}">
                  <a16:creationId xmlns:a16="http://schemas.microsoft.com/office/drawing/2014/main" id="{7FA54708-F4EF-4BE3-B988-9502F6E93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684000" y="444829"/>
              <a:ext cx="540000" cy="540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EFB3B7D-B502-4060-BC4E-F0EBAAA50FDA}"/>
              </a:ext>
            </a:extLst>
          </p:cNvPr>
          <p:cNvGrpSpPr/>
          <p:nvPr/>
        </p:nvGrpSpPr>
        <p:grpSpPr>
          <a:xfrm>
            <a:off x="550224" y="1667439"/>
            <a:ext cx="828000" cy="828000"/>
            <a:chOff x="-828000" y="1657914"/>
            <a:chExt cx="828000" cy="828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D06CE87-99B1-41E5-911E-714399274C4B}"/>
                </a:ext>
              </a:extLst>
            </p:cNvPr>
            <p:cNvSpPr/>
            <p:nvPr/>
          </p:nvSpPr>
          <p:spPr>
            <a:xfrm>
              <a:off x="-828000" y="165791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9" name="Graphic 8" descr="Upward trend">
              <a:extLst>
                <a:ext uri="{FF2B5EF4-FFF2-40B4-BE49-F238E27FC236}">
                  <a16:creationId xmlns:a16="http://schemas.microsoft.com/office/drawing/2014/main" id="{90372FAE-B6F2-4062-987E-AF7A7C921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84000" y="1801914"/>
              <a:ext cx="540000" cy="540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6F1F5E7-A2B1-4D50-83B1-B0E945D0CE65}"/>
              </a:ext>
            </a:extLst>
          </p:cNvPr>
          <p:cNvGrpSpPr/>
          <p:nvPr/>
        </p:nvGrpSpPr>
        <p:grpSpPr>
          <a:xfrm>
            <a:off x="-849950" y="5735027"/>
            <a:ext cx="828000" cy="828000"/>
            <a:chOff x="-828000" y="5725502"/>
            <a:chExt cx="828000" cy="82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C2F577-AD6D-4B33-87F4-F69500E7A1D1}"/>
                </a:ext>
              </a:extLst>
            </p:cNvPr>
            <p:cNvSpPr/>
            <p:nvPr/>
          </p:nvSpPr>
          <p:spPr>
            <a:xfrm>
              <a:off x="-828000" y="572550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ABB473FE-98CD-45ED-BB13-DE1BD8C0B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684000" y="5873171"/>
              <a:ext cx="540000" cy="540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DBDA34-5D53-4A9B-9F79-C3215B7942C9}"/>
              </a:ext>
            </a:extLst>
          </p:cNvPr>
          <p:cNvGrpSpPr/>
          <p:nvPr/>
        </p:nvGrpSpPr>
        <p:grpSpPr>
          <a:xfrm>
            <a:off x="-849950" y="4381611"/>
            <a:ext cx="828000" cy="828000"/>
            <a:chOff x="-828000" y="4372086"/>
            <a:chExt cx="828000" cy="82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6791439-38D1-4385-8CC5-A54E6A2D2275}"/>
                </a:ext>
              </a:extLst>
            </p:cNvPr>
            <p:cNvSpPr/>
            <p:nvPr/>
          </p:nvSpPr>
          <p:spPr>
            <a:xfrm>
              <a:off x="-828000" y="437208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5" name="Graphic 14" descr="Users">
              <a:extLst>
                <a:ext uri="{FF2B5EF4-FFF2-40B4-BE49-F238E27FC236}">
                  <a16:creationId xmlns:a16="http://schemas.microsoft.com/office/drawing/2014/main" id="{8217469F-5FCB-4C69-A088-1F03879C7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684000" y="4516086"/>
              <a:ext cx="540000" cy="540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AE4349-FF46-43C5-AE62-E0E47523D066}"/>
              </a:ext>
            </a:extLst>
          </p:cNvPr>
          <p:cNvGrpSpPr/>
          <p:nvPr/>
        </p:nvGrpSpPr>
        <p:grpSpPr>
          <a:xfrm>
            <a:off x="-849950" y="3016290"/>
            <a:ext cx="828000" cy="828000"/>
            <a:chOff x="-828000" y="3015000"/>
            <a:chExt cx="828000" cy="82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C70B424-9477-46EB-A433-DA62399E35BA}"/>
                </a:ext>
              </a:extLst>
            </p:cNvPr>
            <p:cNvSpPr/>
            <p:nvPr/>
          </p:nvSpPr>
          <p:spPr>
            <a:xfrm>
              <a:off x="-8280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pic>
          <p:nvPicPr>
            <p:cNvPr id="18" name="Graphic 17" descr="Coffee">
              <a:extLst>
                <a:ext uri="{FF2B5EF4-FFF2-40B4-BE49-F238E27FC236}">
                  <a16:creationId xmlns:a16="http://schemas.microsoft.com/office/drawing/2014/main" id="{1A257AA4-C52F-4ADC-A346-C4DF2D829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684000" y="3161380"/>
              <a:ext cx="540000" cy="540000"/>
            </a:xfrm>
            <a:prstGeom prst="rect">
              <a:avLst/>
            </a:prstGeom>
          </p:spPr>
        </p:pic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877E5D0-6540-42BB-AC81-4B30B1CEC0CC}"/>
              </a:ext>
            </a:extLst>
          </p:cNvPr>
          <p:cNvSpPr/>
          <p:nvPr/>
        </p:nvSpPr>
        <p:spPr>
          <a:xfrm>
            <a:off x="-19357" y="-7322809"/>
            <a:ext cx="983581" cy="18789445"/>
          </a:xfrm>
          <a:custGeom>
            <a:avLst/>
            <a:gdLst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199 w 981200"/>
              <a:gd name="connsiteY3" fmla="*/ 10165916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59704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35892 w 983581"/>
              <a:gd name="connsiteY2" fmla="*/ 9387582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3581" h="18789445">
                <a:moveTo>
                  <a:pt x="981200" y="0"/>
                </a:moveTo>
                <a:cubicBezTo>
                  <a:pt x="981994" y="2877686"/>
                  <a:pt x="982787" y="5755372"/>
                  <a:pt x="983581" y="8633058"/>
                </a:cubicBezTo>
                <a:cubicBezTo>
                  <a:pt x="981200" y="8899650"/>
                  <a:pt x="447798" y="8920975"/>
                  <a:pt x="440655" y="9385201"/>
                </a:cubicBezTo>
                <a:cubicBezTo>
                  <a:pt x="450179" y="9897065"/>
                  <a:pt x="976435" y="9858848"/>
                  <a:pt x="981199" y="10165916"/>
                </a:cubicBezTo>
                <a:cubicBezTo>
                  <a:pt x="981199" y="13040426"/>
                  <a:pt x="981200" y="15914935"/>
                  <a:pt x="981200" y="18789445"/>
                </a:cubicBezTo>
                <a:lnTo>
                  <a:pt x="0" y="18789445"/>
                </a:lnTo>
                <a:lnTo>
                  <a:pt x="0" y="0"/>
                </a:lnTo>
                <a:lnTo>
                  <a:pt x="9812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pic>
        <p:nvPicPr>
          <p:cNvPr id="20" name="Graphic 19" descr="Lightbulb">
            <a:hlinkClick r:id="rId12" action="ppaction://hlinksldjump"/>
            <a:extLst>
              <a:ext uri="{FF2B5EF4-FFF2-40B4-BE49-F238E27FC236}">
                <a16:creationId xmlns:a16="http://schemas.microsoft.com/office/drawing/2014/main" id="{D9B30777-59C4-44A1-B2FD-8D43911D2D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6950" y="454354"/>
            <a:ext cx="540000" cy="540000"/>
          </a:xfrm>
          <a:prstGeom prst="rect">
            <a:avLst/>
          </a:prstGeom>
        </p:spPr>
      </p:pic>
      <p:pic>
        <p:nvPicPr>
          <p:cNvPr id="21" name="Graphic 20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DF93A6C8-8B5F-4660-A3F8-CB6BCEFC41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0600" y="1801914"/>
            <a:ext cx="540000" cy="540000"/>
          </a:xfrm>
          <a:prstGeom prst="rect">
            <a:avLst/>
          </a:prstGeom>
        </p:spPr>
      </p:pic>
      <p:pic>
        <p:nvPicPr>
          <p:cNvPr id="22" name="Graphic 21" descr="Single gear">
            <a:hlinkClick r:id="rId18" action="ppaction://hlinksldjump"/>
            <a:extLst>
              <a:ext uri="{FF2B5EF4-FFF2-40B4-BE49-F238E27FC236}">
                <a16:creationId xmlns:a16="http://schemas.microsoft.com/office/drawing/2014/main" id="{F8FB7116-43C7-4B7A-80AD-FD50ACD7F0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5175" y="5863192"/>
            <a:ext cx="540000" cy="540000"/>
          </a:xfrm>
          <a:prstGeom prst="rect">
            <a:avLst/>
          </a:prstGeom>
        </p:spPr>
      </p:pic>
      <p:pic>
        <p:nvPicPr>
          <p:cNvPr id="23" name="Graphic 22" descr="Users">
            <a:hlinkClick r:id="rId21" action="ppaction://hlinksldjump"/>
            <a:extLst>
              <a:ext uri="{FF2B5EF4-FFF2-40B4-BE49-F238E27FC236}">
                <a16:creationId xmlns:a16="http://schemas.microsoft.com/office/drawing/2014/main" id="{F1553019-C439-4F59-A993-575516ADC7F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0600" y="4516085"/>
            <a:ext cx="540000" cy="540000"/>
          </a:xfrm>
          <a:prstGeom prst="rect">
            <a:avLst/>
          </a:prstGeom>
        </p:spPr>
      </p:pic>
      <p:pic>
        <p:nvPicPr>
          <p:cNvPr id="24" name="Graphic 23" descr="Coffee">
            <a:hlinkClick r:id="rId24" action="ppaction://hlinksldjump"/>
            <a:extLst>
              <a:ext uri="{FF2B5EF4-FFF2-40B4-BE49-F238E27FC236}">
                <a16:creationId xmlns:a16="http://schemas.microsoft.com/office/drawing/2014/main" id="{F8953431-86A2-44DF-8C70-06AB1878800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20600" y="3162670"/>
            <a:ext cx="540000" cy="54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B399C6A-81E9-433D-B8B5-AC9AA7FFFFA6}"/>
              </a:ext>
            </a:extLst>
          </p:cNvPr>
          <p:cNvSpPr txBox="1"/>
          <p:nvPr/>
        </p:nvSpPr>
        <p:spPr>
          <a:xfrm>
            <a:off x="4218214" y="2932833"/>
            <a:ext cx="3492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Slide3 </a:t>
            </a:r>
            <a:r>
              <a:rPr lang="en-US" sz="6600" dirty="0" err="1">
                <a:solidFill>
                  <a:schemeClr val="bg1"/>
                </a:solidFill>
              </a:rPr>
              <a:t>bab</a:t>
            </a:r>
            <a:r>
              <a:rPr lang="en-US" sz="6600" dirty="0">
                <a:solidFill>
                  <a:schemeClr val="bg1"/>
                </a:solidFill>
              </a:rPr>
              <a:t> 2</a:t>
            </a:r>
          </a:p>
          <a:p>
            <a:endParaRPr lang="en-ID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023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D573022-D5E3-4E4E-BDDE-14B81ABA834A}"/>
              </a:ext>
            </a:extLst>
          </p:cNvPr>
          <p:cNvGrpSpPr/>
          <p:nvPr/>
        </p:nvGrpSpPr>
        <p:grpSpPr>
          <a:xfrm>
            <a:off x="-849950" y="310354"/>
            <a:ext cx="828000" cy="828000"/>
            <a:chOff x="-828000" y="300829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B5E971-5066-492B-9386-54D2AB074B70}"/>
                </a:ext>
              </a:extLst>
            </p:cNvPr>
            <p:cNvSpPr/>
            <p:nvPr/>
          </p:nvSpPr>
          <p:spPr>
            <a:xfrm>
              <a:off x="-828000" y="30082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5" name="Graphic 4" descr="Lightbulb">
              <a:extLst>
                <a:ext uri="{FF2B5EF4-FFF2-40B4-BE49-F238E27FC236}">
                  <a16:creationId xmlns:a16="http://schemas.microsoft.com/office/drawing/2014/main" id="{2BE75CF1-8BF5-48E9-A0CA-5D077CADB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684000" y="444829"/>
              <a:ext cx="540000" cy="540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7B15CF3-6AD6-49CD-B1EF-FF04F1BBA4E6}"/>
              </a:ext>
            </a:extLst>
          </p:cNvPr>
          <p:cNvGrpSpPr/>
          <p:nvPr/>
        </p:nvGrpSpPr>
        <p:grpSpPr>
          <a:xfrm>
            <a:off x="-849950" y="1667439"/>
            <a:ext cx="828000" cy="828000"/>
            <a:chOff x="-828000" y="1657914"/>
            <a:chExt cx="828000" cy="828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71D288-201E-4DEF-A0CC-40748BEC2998}"/>
                </a:ext>
              </a:extLst>
            </p:cNvPr>
            <p:cNvSpPr/>
            <p:nvPr/>
          </p:nvSpPr>
          <p:spPr>
            <a:xfrm>
              <a:off x="-828000" y="165791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8" name="Graphic 7" descr="Upward trend">
              <a:extLst>
                <a:ext uri="{FF2B5EF4-FFF2-40B4-BE49-F238E27FC236}">
                  <a16:creationId xmlns:a16="http://schemas.microsoft.com/office/drawing/2014/main" id="{F51DE590-74EA-4E5F-BC50-8DE718F35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84000" y="1801914"/>
              <a:ext cx="540000" cy="5400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86ECD2-11A9-4704-893F-8E429F2ECEFE}"/>
              </a:ext>
            </a:extLst>
          </p:cNvPr>
          <p:cNvGrpSpPr/>
          <p:nvPr/>
        </p:nvGrpSpPr>
        <p:grpSpPr>
          <a:xfrm>
            <a:off x="-849950" y="5735027"/>
            <a:ext cx="828000" cy="828000"/>
            <a:chOff x="-828000" y="5725502"/>
            <a:chExt cx="828000" cy="82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35B2C69-15C9-49F7-B731-A7DF5606D96B}"/>
                </a:ext>
              </a:extLst>
            </p:cNvPr>
            <p:cNvSpPr/>
            <p:nvPr/>
          </p:nvSpPr>
          <p:spPr>
            <a:xfrm>
              <a:off x="-828000" y="572550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07C23ACA-48D0-4E02-8041-DA8DEBA93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684000" y="5873171"/>
              <a:ext cx="540000" cy="5400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015255-A339-4356-BAB2-1FF704495F89}"/>
              </a:ext>
            </a:extLst>
          </p:cNvPr>
          <p:cNvGrpSpPr/>
          <p:nvPr/>
        </p:nvGrpSpPr>
        <p:grpSpPr>
          <a:xfrm>
            <a:off x="-849950" y="4381611"/>
            <a:ext cx="828000" cy="828000"/>
            <a:chOff x="-828000" y="4372086"/>
            <a:chExt cx="828000" cy="82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299C8EE-CFC9-40FE-92F8-E52CCEF7A92A}"/>
                </a:ext>
              </a:extLst>
            </p:cNvPr>
            <p:cNvSpPr/>
            <p:nvPr/>
          </p:nvSpPr>
          <p:spPr>
            <a:xfrm>
              <a:off x="-828000" y="437208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4" name="Graphic 13" descr="Users">
              <a:extLst>
                <a:ext uri="{FF2B5EF4-FFF2-40B4-BE49-F238E27FC236}">
                  <a16:creationId xmlns:a16="http://schemas.microsoft.com/office/drawing/2014/main" id="{3EC06648-A30D-4D1F-BD2A-6D0822434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684000" y="4516086"/>
              <a:ext cx="540000" cy="5400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78EEDF-9453-40DA-A1FE-58E3671EC137}"/>
              </a:ext>
            </a:extLst>
          </p:cNvPr>
          <p:cNvGrpSpPr/>
          <p:nvPr/>
        </p:nvGrpSpPr>
        <p:grpSpPr>
          <a:xfrm>
            <a:off x="585849" y="3015000"/>
            <a:ext cx="828000" cy="828000"/>
            <a:chOff x="-828000" y="3015000"/>
            <a:chExt cx="828000" cy="82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16DBAD-3658-40D0-AC47-ACA98DC05E4D}"/>
                </a:ext>
              </a:extLst>
            </p:cNvPr>
            <p:cNvSpPr/>
            <p:nvPr/>
          </p:nvSpPr>
          <p:spPr>
            <a:xfrm>
              <a:off x="-8280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pic>
          <p:nvPicPr>
            <p:cNvPr id="17" name="Graphic 16" descr="Coffee">
              <a:extLst>
                <a:ext uri="{FF2B5EF4-FFF2-40B4-BE49-F238E27FC236}">
                  <a16:creationId xmlns:a16="http://schemas.microsoft.com/office/drawing/2014/main" id="{1DF79B6C-F009-451C-BA2C-6B8E2BC41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684000" y="3161380"/>
              <a:ext cx="540000" cy="540000"/>
            </a:xfrm>
            <a:prstGeom prst="rect">
              <a:avLst/>
            </a:prstGeom>
          </p:spPr>
        </p:pic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596D9DB-8B74-451B-B27A-F32305D05A48}"/>
              </a:ext>
            </a:extLst>
          </p:cNvPr>
          <p:cNvSpPr/>
          <p:nvPr/>
        </p:nvSpPr>
        <p:spPr>
          <a:xfrm>
            <a:off x="-2841" y="-5965723"/>
            <a:ext cx="983581" cy="18789445"/>
          </a:xfrm>
          <a:custGeom>
            <a:avLst/>
            <a:gdLst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199 w 981200"/>
              <a:gd name="connsiteY3" fmla="*/ 10165916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59704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35892 w 983581"/>
              <a:gd name="connsiteY2" fmla="*/ 9387582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3581" h="18789445">
                <a:moveTo>
                  <a:pt x="981200" y="0"/>
                </a:moveTo>
                <a:cubicBezTo>
                  <a:pt x="981994" y="2877686"/>
                  <a:pt x="982787" y="5755372"/>
                  <a:pt x="983581" y="8633058"/>
                </a:cubicBezTo>
                <a:cubicBezTo>
                  <a:pt x="981200" y="8899650"/>
                  <a:pt x="447798" y="8920975"/>
                  <a:pt x="440655" y="9385201"/>
                </a:cubicBezTo>
                <a:cubicBezTo>
                  <a:pt x="450179" y="9897065"/>
                  <a:pt x="976435" y="9858848"/>
                  <a:pt x="981199" y="10165916"/>
                </a:cubicBezTo>
                <a:cubicBezTo>
                  <a:pt x="981199" y="13040426"/>
                  <a:pt x="981200" y="15914935"/>
                  <a:pt x="981200" y="18789445"/>
                </a:cubicBezTo>
                <a:lnTo>
                  <a:pt x="0" y="18789445"/>
                </a:lnTo>
                <a:lnTo>
                  <a:pt x="0" y="0"/>
                </a:lnTo>
                <a:lnTo>
                  <a:pt x="9812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pic>
        <p:nvPicPr>
          <p:cNvPr id="18" name="Graphic 17" descr="Lightbulb">
            <a:hlinkClick r:id="rId12" action="ppaction://hlinksldjump"/>
            <a:extLst>
              <a:ext uri="{FF2B5EF4-FFF2-40B4-BE49-F238E27FC236}">
                <a16:creationId xmlns:a16="http://schemas.microsoft.com/office/drawing/2014/main" id="{AD846F63-68DF-484C-ACF1-AF1EC262FB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6950" y="454354"/>
            <a:ext cx="540000" cy="540000"/>
          </a:xfrm>
          <a:prstGeom prst="rect">
            <a:avLst/>
          </a:prstGeom>
        </p:spPr>
      </p:pic>
      <p:pic>
        <p:nvPicPr>
          <p:cNvPr id="19" name="Graphic 18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DC97D83A-9E38-492C-BBC6-AD898E51C28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0600" y="1801914"/>
            <a:ext cx="540000" cy="540000"/>
          </a:xfrm>
          <a:prstGeom prst="rect">
            <a:avLst/>
          </a:prstGeom>
        </p:spPr>
      </p:pic>
      <p:pic>
        <p:nvPicPr>
          <p:cNvPr id="20" name="Graphic 19" descr="Single gear">
            <a:hlinkClick r:id="rId18" action="ppaction://hlinksldjump"/>
            <a:extLst>
              <a:ext uri="{FF2B5EF4-FFF2-40B4-BE49-F238E27FC236}">
                <a16:creationId xmlns:a16="http://schemas.microsoft.com/office/drawing/2014/main" id="{A58CD6E6-A16F-4A23-957B-58E2854F845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5175" y="5863192"/>
            <a:ext cx="540000" cy="540000"/>
          </a:xfrm>
          <a:prstGeom prst="rect">
            <a:avLst/>
          </a:prstGeom>
        </p:spPr>
      </p:pic>
      <p:pic>
        <p:nvPicPr>
          <p:cNvPr id="21" name="Graphic 20" descr="Users">
            <a:hlinkClick r:id="rId21" action="ppaction://hlinksldjump"/>
            <a:extLst>
              <a:ext uri="{FF2B5EF4-FFF2-40B4-BE49-F238E27FC236}">
                <a16:creationId xmlns:a16="http://schemas.microsoft.com/office/drawing/2014/main" id="{8C17C054-B27A-4C15-A783-BBE45127717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0600" y="4516085"/>
            <a:ext cx="540000" cy="540000"/>
          </a:xfrm>
          <a:prstGeom prst="rect">
            <a:avLst/>
          </a:prstGeom>
        </p:spPr>
      </p:pic>
      <p:pic>
        <p:nvPicPr>
          <p:cNvPr id="22" name="Graphic 21" descr="Coffee">
            <a:hlinkClick r:id="rId24" action="ppaction://hlinksldjump"/>
            <a:extLst>
              <a:ext uri="{FF2B5EF4-FFF2-40B4-BE49-F238E27FC236}">
                <a16:creationId xmlns:a16="http://schemas.microsoft.com/office/drawing/2014/main" id="{A9184DB9-C239-4519-BC59-4E2CF6CE266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18950" y="3111375"/>
            <a:ext cx="540000" cy="54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14CBDD0-8B6E-44FF-982B-3DF8C40F5B54}"/>
              </a:ext>
            </a:extLst>
          </p:cNvPr>
          <p:cNvSpPr txBox="1"/>
          <p:nvPr/>
        </p:nvSpPr>
        <p:spPr>
          <a:xfrm>
            <a:off x="4218214" y="2932833"/>
            <a:ext cx="3492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Slide1 </a:t>
            </a:r>
          </a:p>
          <a:p>
            <a:r>
              <a:rPr lang="en-US" sz="6600" dirty="0">
                <a:solidFill>
                  <a:schemeClr val="bg1"/>
                </a:solidFill>
              </a:rPr>
              <a:t>Bab 3</a:t>
            </a:r>
          </a:p>
          <a:p>
            <a:endParaRPr lang="en-ID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13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D573022-D5E3-4E4E-BDDE-14B81ABA834A}"/>
              </a:ext>
            </a:extLst>
          </p:cNvPr>
          <p:cNvGrpSpPr/>
          <p:nvPr/>
        </p:nvGrpSpPr>
        <p:grpSpPr>
          <a:xfrm>
            <a:off x="-849950" y="310354"/>
            <a:ext cx="828000" cy="828000"/>
            <a:chOff x="-828000" y="300829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B5E971-5066-492B-9386-54D2AB074B70}"/>
                </a:ext>
              </a:extLst>
            </p:cNvPr>
            <p:cNvSpPr/>
            <p:nvPr/>
          </p:nvSpPr>
          <p:spPr>
            <a:xfrm>
              <a:off x="-828000" y="30082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5" name="Graphic 4" descr="Lightbulb">
              <a:extLst>
                <a:ext uri="{FF2B5EF4-FFF2-40B4-BE49-F238E27FC236}">
                  <a16:creationId xmlns:a16="http://schemas.microsoft.com/office/drawing/2014/main" id="{2BE75CF1-8BF5-48E9-A0CA-5D077CADB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684000" y="444829"/>
              <a:ext cx="540000" cy="540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7B15CF3-6AD6-49CD-B1EF-FF04F1BBA4E6}"/>
              </a:ext>
            </a:extLst>
          </p:cNvPr>
          <p:cNvGrpSpPr/>
          <p:nvPr/>
        </p:nvGrpSpPr>
        <p:grpSpPr>
          <a:xfrm>
            <a:off x="-849950" y="1667439"/>
            <a:ext cx="828000" cy="828000"/>
            <a:chOff x="-828000" y="1657914"/>
            <a:chExt cx="828000" cy="828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71D288-201E-4DEF-A0CC-40748BEC2998}"/>
                </a:ext>
              </a:extLst>
            </p:cNvPr>
            <p:cNvSpPr/>
            <p:nvPr/>
          </p:nvSpPr>
          <p:spPr>
            <a:xfrm>
              <a:off x="-828000" y="165791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8" name="Graphic 7" descr="Upward trend">
              <a:extLst>
                <a:ext uri="{FF2B5EF4-FFF2-40B4-BE49-F238E27FC236}">
                  <a16:creationId xmlns:a16="http://schemas.microsoft.com/office/drawing/2014/main" id="{F51DE590-74EA-4E5F-BC50-8DE718F35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84000" y="1801914"/>
              <a:ext cx="540000" cy="5400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86ECD2-11A9-4704-893F-8E429F2ECEFE}"/>
              </a:ext>
            </a:extLst>
          </p:cNvPr>
          <p:cNvGrpSpPr/>
          <p:nvPr/>
        </p:nvGrpSpPr>
        <p:grpSpPr>
          <a:xfrm>
            <a:off x="-849950" y="5735027"/>
            <a:ext cx="828000" cy="828000"/>
            <a:chOff x="-828000" y="5725502"/>
            <a:chExt cx="828000" cy="82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35B2C69-15C9-49F7-B731-A7DF5606D96B}"/>
                </a:ext>
              </a:extLst>
            </p:cNvPr>
            <p:cNvSpPr/>
            <p:nvPr/>
          </p:nvSpPr>
          <p:spPr>
            <a:xfrm>
              <a:off x="-828000" y="572550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07C23ACA-48D0-4E02-8041-DA8DEBA93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684000" y="5873171"/>
              <a:ext cx="540000" cy="5400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015255-A339-4356-BAB2-1FF704495F89}"/>
              </a:ext>
            </a:extLst>
          </p:cNvPr>
          <p:cNvGrpSpPr/>
          <p:nvPr/>
        </p:nvGrpSpPr>
        <p:grpSpPr>
          <a:xfrm>
            <a:off x="-849950" y="4381611"/>
            <a:ext cx="828000" cy="828000"/>
            <a:chOff x="-828000" y="4372086"/>
            <a:chExt cx="828000" cy="82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299C8EE-CFC9-40FE-92F8-E52CCEF7A92A}"/>
                </a:ext>
              </a:extLst>
            </p:cNvPr>
            <p:cNvSpPr/>
            <p:nvPr/>
          </p:nvSpPr>
          <p:spPr>
            <a:xfrm>
              <a:off x="-828000" y="437208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4" name="Graphic 13" descr="Users">
              <a:extLst>
                <a:ext uri="{FF2B5EF4-FFF2-40B4-BE49-F238E27FC236}">
                  <a16:creationId xmlns:a16="http://schemas.microsoft.com/office/drawing/2014/main" id="{3EC06648-A30D-4D1F-BD2A-6D0822434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684000" y="4516086"/>
              <a:ext cx="540000" cy="5400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78EEDF-9453-40DA-A1FE-58E3671EC137}"/>
              </a:ext>
            </a:extLst>
          </p:cNvPr>
          <p:cNvGrpSpPr/>
          <p:nvPr/>
        </p:nvGrpSpPr>
        <p:grpSpPr>
          <a:xfrm>
            <a:off x="585849" y="3015000"/>
            <a:ext cx="828000" cy="828000"/>
            <a:chOff x="-828000" y="3015000"/>
            <a:chExt cx="828000" cy="82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16DBAD-3658-40D0-AC47-ACA98DC05E4D}"/>
                </a:ext>
              </a:extLst>
            </p:cNvPr>
            <p:cNvSpPr/>
            <p:nvPr/>
          </p:nvSpPr>
          <p:spPr>
            <a:xfrm>
              <a:off x="-8280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pic>
          <p:nvPicPr>
            <p:cNvPr id="17" name="Graphic 16" descr="Coffee">
              <a:extLst>
                <a:ext uri="{FF2B5EF4-FFF2-40B4-BE49-F238E27FC236}">
                  <a16:creationId xmlns:a16="http://schemas.microsoft.com/office/drawing/2014/main" id="{1DF79B6C-F009-451C-BA2C-6B8E2BC41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684000" y="3161380"/>
              <a:ext cx="540000" cy="540000"/>
            </a:xfrm>
            <a:prstGeom prst="rect">
              <a:avLst/>
            </a:prstGeom>
          </p:spPr>
        </p:pic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596D9DB-8B74-451B-B27A-F32305D05A48}"/>
              </a:ext>
            </a:extLst>
          </p:cNvPr>
          <p:cNvSpPr/>
          <p:nvPr/>
        </p:nvSpPr>
        <p:spPr>
          <a:xfrm>
            <a:off x="-2841" y="-5965723"/>
            <a:ext cx="983581" cy="18789445"/>
          </a:xfrm>
          <a:custGeom>
            <a:avLst/>
            <a:gdLst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199 w 981200"/>
              <a:gd name="connsiteY3" fmla="*/ 10165916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59704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35892 w 983581"/>
              <a:gd name="connsiteY2" fmla="*/ 9387582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3581" h="18789445">
                <a:moveTo>
                  <a:pt x="981200" y="0"/>
                </a:moveTo>
                <a:cubicBezTo>
                  <a:pt x="981994" y="2877686"/>
                  <a:pt x="982787" y="5755372"/>
                  <a:pt x="983581" y="8633058"/>
                </a:cubicBezTo>
                <a:cubicBezTo>
                  <a:pt x="981200" y="8899650"/>
                  <a:pt x="447798" y="8920975"/>
                  <a:pt x="440655" y="9385201"/>
                </a:cubicBezTo>
                <a:cubicBezTo>
                  <a:pt x="450179" y="9897065"/>
                  <a:pt x="976435" y="9858848"/>
                  <a:pt x="981199" y="10165916"/>
                </a:cubicBezTo>
                <a:cubicBezTo>
                  <a:pt x="981199" y="13040426"/>
                  <a:pt x="981200" y="15914935"/>
                  <a:pt x="981200" y="18789445"/>
                </a:cubicBezTo>
                <a:lnTo>
                  <a:pt x="0" y="18789445"/>
                </a:lnTo>
                <a:lnTo>
                  <a:pt x="0" y="0"/>
                </a:lnTo>
                <a:lnTo>
                  <a:pt x="9812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pic>
        <p:nvPicPr>
          <p:cNvPr id="18" name="Graphic 17" descr="Lightbulb">
            <a:hlinkClick r:id="rId12" action="ppaction://hlinksldjump"/>
            <a:extLst>
              <a:ext uri="{FF2B5EF4-FFF2-40B4-BE49-F238E27FC236}">
                <a16:creationId xmlns:a16="http://schemas.microsoft.com/office/drawing/2014/main" id="{AD846F63-68DF-484C-ACF1-AF1EC262FB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6950" y="454354"/>
            <a:ext cx="540000" cy="540000"/>
          </a:xfrm>
          <a:prstGeom prst="rect">
            <a:avLst/>
          </a:prstGeom>
        </p:spPr>
      </p:pic>
      <p:pic>
        <p:nvPicPr>
          <p:cNvPr id="19" name="Graphic 18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DC97D83A-9E38-492C-BBC6-AD898E51C28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0600" y="1801914"/>
            <a:ext cx="540000" cy="540000"/>
          </a:xfrm>
          <a:prstGeom prst="rect">
            <a:avLst/>
          </a:prstGeom>
        </p:spPr>
      </p:pic>
      <p:pic>
        <p:nvPicPr>
          <p:cNvPr id="20" name="Graphic 19" descr="Single gear">
            <a:hlinkClick r:id="rId18" action="ppaction://hlinksldjump"/>
            <a:extLst>
              <a:ext uri="{FF2B5EF4-FFF2-40B4-BE49-F238E27FC236}">
                <a16:creationId xmlns:a16="http://schemas.microsoft.com/office/drawing/2014/main" id="{A58CD6E6-A16F-4A23-957B-58E2854F845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5175" y="5863192"/>
            <a:ext cx="540000" cy="540000"/>
          </a:xfrm>
          <a:prstGeom prst="rect">
            <a:avLst/>
          </a:prstGeom>
        </p:spPr>
      </p:pic>
      <p:pic>
        <p:nvPicPr>
          <p:cNvPr id="21" name="Graphic 20" descr="Users">
            <a:hlinkClick r:id="rId21" action="ppaction://hlinksldjump"/>
            <a:extLst>
              <a:ext uri="{FF2B5EF4-FFF2-40B4-BE49-F238E27FC236}">
                <a16:creationId xmlns:a16="http://schemas.microsoft.com/office/drawing/2014/main" id="{8C17C054-B27A-4C15-A783-BBE45127717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0600" y="4516085"/>
            <a:ext cx="540000" cy="540000"/>
          </a:xfrm>
          <a:prstGeom prst="rect">
            <a:avLst/>
          </a:prstGeom>
        </p:spPr>
      </p:pic>
      <p:pic>
        <p:nvPicPr>
          <p:cNvPr id="22" name="Graphic 21" descr="Coffee">
            <a:hlinkClick r:id="rId24" action="ppaction://hlinksldjump"/>
            <a:extLst>
              <a:ext uri="{FF2B5EF4-FFF2-40B4-BE49-F238E27FC236}">
                <a16:creationId xmlns:a16="http://schemas.microsoft.com/office/drawing/2014/main" id="{A9184DB9-C239-4519-BC59-4E2CF6CE266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18950" y="3111375"/>
            <a:ext cx="540000" cy="54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14CBDD0-8B6E-44FF-982B-3DF8C40F5B54}"/>
              </a:ext>
            </a:extLst>
          </p:cNvPr>
          <p:cNvSpPr txBox="1"/>
          <p:nvPr/>
        </p:nvSpPr>
        <p:spPr>
          <a:xfrm>
            <a:off x="4218214" y="2932833"/>
            <a:ext cx="3492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Slide2 </a:t>
            </a:r>
          </a:p>
          <a:p>
            <a:r>
              <a:rPr lang="en-US" sz="6600" dirty="0">
                <a:solidFill>
                  <a:schemeClr val="bg1"/>
                </a:solidFill>
              </a:rPr>
              <a:t>Bab 3</a:t>
            </a:r>
          </a:p>
          <a:p>
            <a:endParaRPr lang="en-ID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03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D573022-D5E3-4E4E-BDDE-14B81ABA834A}"/>
              </a:ext>
            </a:extLst>
          </p:cNvPr>
          <p:cNvGrpSpPr/>
          <p:nvPr/>
        </p:nvGrpSpPr>
        <p:grpSpPr>
          <a:xfrm>
            <a:off x="-849950" y="310354"/>
            <a:ext cx="828000" cy="828000"/>
            <a:chOff x="-828000" y="300829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B5E971-5066-492B-9386-54D2AB074B70}"/>
                </a:ext>
              </a:extLst>
            </p:cNvPr>
            <p:cNvSpPr/>
            <p:nvPr/>
          </p:nvSpPr>
          <p:spPr>
            <a:xfrm>
              <a:off x="-828000" y="300829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5" name="Graphic 4" descr="Lightbulb">
              <a:extLst>
                <a:ext uri="{FF2B5EF4-FFF2-40B4-BE49-F238E27FC236}">
                  <a16:creationId xmlns:a16="http://schemas.microsoft.com/office/drawing/2014/main" id="{2BE75CF1-8BF5-48E9-A0CA-5D077CADB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684000" y="444829"/>
              <a:ext cx="540000" cy="540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7B15CF3-6AD6-49CD-B1EF-FF04F1BBA4E6}"/>
              </a:ext>
            </a:extLst>
          </p:cNvPr>
          <p:cNvGrpSpPr/>
          <p:nvPr/>
        </p:nvGrpSpPr>
        <p:grpSpPr>
          <a:xfrm>
            <a:off x="-849950" y="1667439"/>
            <a:ext cx="828000" cy="828000"/>
            <a:chOff x="-828000" y="1657914"/>
            <a:chExt cx="828000" cy="828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71D288-201E-4DEF-A0CC-40748BEC2998}"/>
                </a:ext>
              </a:extLst>
            </p:cNvPr>
            <p:cNvSpPr/>
            <p:nvPr/>
          </p:nvSpPr>
          <p:spPr>
            <a:xfrm>
              <a:off x="-828000" y="165791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8" name="Graphic 7" descr="Upward trend">
              <a:extLst>
                <a:ext uri="{FF2B5EF4-FFF2-40B4-BE49-F238E27FC236}">
                  <a16:creationId xmlns:a16="http://schemas.microsoft.com/office/drawing/2014/main" id="{F51DE590-74EA-4E5F-BC50-8DE718F35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84000" y="1801914"/>
              <a:ext cx="540000" cy="5400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86ECD2-11A9-4704-893F-8E429F2ECEFE}"/>
              </a:ext>
            </a:extLst>
          </p:cNvPr>
          <p:cNvGrpSpPr/>
          <p:nvPr/>
        </p:nvGrpSpPr>
        <p:grpSpPr>
          <a:xfrm>
            <a:off x="-849950" y="5735027"/>
            <a:ext cx="828000" cy="828000"/>
            <a:chOff x="-828000" y="5725502"/>
            <a:chExt cx="828000" cy="82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35B2C69-15C9-49F7-B731-A7DF5606D96B}"/>
                </a:ext>
              </a:extLst>
            </p:cNvPr>
            <p:cNvSpPr/>
            <p:nvPr/>
          </p:nvSpPr>
          <p:spPr>
            <a:xfrm>
              <a:off x="-828000" y="572550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07C23ACA-48D0-4E02-8041-DA8DEBA93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684000" y="5873171"/>
              <a:ext cx="540000" cy="5400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015255-A339-4356-BAB2-1FF704495F89}"/>
              </a:ext>
            </a:extLst>
          </p:cNvPr>
          <p:cNvGrpSpPr/>
          <p:nvPr/>
        </p:nvGrpSpPr>
        <p:grpSpPr>
          <a:xfrm>
            <a:off x="-849950" y="4381611"/>
            <a:ext cx="828000" cy="828000"/>
            <a:chOff x="-828000" y="4372086"/>
            <a:chExt cx="828000" cy="82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299C8EE-CFC9-40FE-92F8-E52CCEF7A92A}"/>
                </a:ext>
              </a:extLst>
            </p:cNvPr>
            <p:cNvSpPr/>
            <p:nvPr/>
          </p:nvSpPr>
          <p:spPr>
            <a:xfrm>
              <a:off x="-828000" y="437208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4" name="Graphic 13" descr="Users">
              <a:extLst>
                <a:ext uri="{FF2B5EF4-FFF2-40B4-BE49-F238E27FC236}">
                  <a16:creationId xmlns:a16="http://schemas.microsoft.com/office/drawing/2014/main" id="{3EC06648-A30D-4D1F-BD2A-6D0822434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684000" y="4516086"/>
              <a:ext cx="540000" cy="5400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78EEDF-9453-40DA-A1FE-58E3671EC137}"/>
              </a:ext>
            </a:extLst>
          </p:cNvPr>
          <p:cNvGrpSpPr/>
          <p:nvPr/>
        </p:nvGrpSpPr>
        <p:grpSpPr>
          <a:xfrm>
            <a:off x="585849" y="3015000"/>
            <a:ext cx="828000" cy="828000"/>
            <a:chOff x="-828000" y="3015000"/>
            <a:chExt cx="828000" cy="82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16DBAD-3658-40D0-AC47-ACA98DC05E4D}"/>
                </a:ext>
              </a:extLst>
            </p:cNvPr>
            <p:cNvSpPr/>
            <p:nvPr/>
          </p:nvSpPr>
          <p:spPr>
            <a:xfrm>
              <a:off x="-8280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pic>
          <p:nvPicPr>
            <p:cNvPr id="17" name="Graphic 16" descr="Coffee">
              <a:extLst>
                <a:ext uri="{FF2B5EF4-FFF2-40B4-BE49-F238E27FC236}">
                  <a16:creationId xmlns:a16="http://schemas.microsoft.com/office/drawing/2014/main" id="{1DF79B6C-F009-451C-BA2C-6B8E2BC41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684000" y="3161380"/>
              <a:ext cx="540000" cy="540000"/>
            </a:xfrm>
            <a:prstGeom prst="rect">
              <a:avLst/>
            </a:prstGeom>
          </p:spPr>
        </p:pic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596D9DB-8B74-451B-B27A-F32305D05A48}"/>
              </a:ext>
            </a:extLst>
          </p:cNvPr>
          <p:cNvSpPr/>
          <p:nvPr/>
        </p:nvSpPr>
        <p:spPr>
          <a:xfrm>
            <a:off x="-2841" y="-5965723"/>
            <a:ext cx="983581" cy="18789445"/>
          </a:xfrm>
          <a:custGeom>
            <a:avLst/>
            <a:gdLst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366836 w 981200"/>
              <a:gd name="connsiteY2" fmla="*/ 9394722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200 w 981200"/>
              <a:gd name="connsiteY3" fmla="*/ 10051613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1200"/>
              <a:gd name="connsiteY0" fmla="*/ 0 h 18789445"/>
              <a:gd name="connsiteX1" fmla="*/ 981200 w 981200"/>
              <a:gd name="connsiteY1" fmla="*/ 8737830 h 18789445"/>
              <a:gd name="connsiteX2" fmla="*/ 459704 w 981200"/>
              <a:gd name="connsiteY2" fmla="*/ 9394725 h 18789445"/>
              <a:gd name="connsiteX3" fmla="*/ 981199 w 981200"/>
              <a:gd name="connsiteY3" fmla="*/ 10165916 h 18789445"/>
              <a:gd name="connsiteX4" fmla="*/ 981200 w 981200"/>
              <a:gd name="connsiteY4" fmla="*/ 18789445 h 18789445"/>
              <a:gd name="connsiteX5" fmla="*/ 0 w 981200"/>
              <a:gd name="connsiteY5" fmla="*/ 18789445 h 18789445"/>
              <a:gd name="connsiteX6" fmla="*/ 0 w 981200"/>
              <a:gd name="connsiteY6" fmla="*/ 0 h 18789445"/>
              <a:gd name="connsiteX7" fmla="*/ 981200 w 981200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59704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85898 w 983581"/>
              <a:gd name="connsiteY2" fmla="*/ 9394725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21604 w 983581"/>
              <a:gd name="connsiteY2" fmla="*/ 9389963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35892 w 983581"/>
              <a:gd name="connsiteY2" fmla="*/ 9387582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  <a:gd name="connsiteX0" fmla="*/ 981200 w 983581"/>
              <a:gd name="connsiteY0" fmla="*/ 0 h 18789445"/>
              <a:gd name="connsiteX1" fmla="*/ 983581 w 983581"/>
              <a:gd name="connsiteY1" fmla="*/ 8633058 h 18789445"/>
              <a:gd name="connsiteX2" fmla="*/ 440655 w 983581"/>
              <a:gd name="connsiteY2" fmla="*/ 9385201 h 18789445"/>
              <a:gd name="connsiteX3" fmla="*/ 981199 w 983581"/>
              <a:gd name="connsiteY3" fmla="*/ 10165916 h 18789445"/>
              <a:gd name="connsiteX4" fmla="*/ 981200 w 983581"/>
              <a:gd name="connsiteY4" fmla="*/ 18789445 h 18789445"/>
              <a:gd name="connsiteX5" fmla="*/ 0 w 983581"/>
              <a:gd name="connsiteY5" fmla="*/ 18789445 h 18789445"/>
              <a:gd name="connsiteX6" fmla="*/ 0 w 983581"/>
              <a:gd name="connsiteY6" fmla="*/ 0 h 18789445"/>
              <a:gd name="connsiteX7" fmla="*/ 981200 w 983581"/>
              <a:gd name="connsiteY7" fmla="*/ 0 h 1878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3581" h="18789445">
                <a:moveTo>
                  <a:pt x="981200" y="0"/>
                </a:moveTo>
                <a:cubicBezTo>
                  <a:pt x="981994" y="2877686"/>
                  <a:pt x="982787" y="5755372"/>
                  <a:pt x="983581" y="8633058"/>
                </a:cubicBezTo>
                <a:cubicBezTo>
                  <a:pt x="981200" y="8899650"/>
                  <a:pt x="447798" y="8920975"/>
                  <a:pt x="440655" y="9385201"/>
                </a:cubicBezTo>
                <a:cubicBezTo>
                  <a:pt x="450179" y="9897065"/>
                  <a:pt x="976435" y="9858848"/>
                  <a:pt x="981199" y="10165916"/>
                </a:cubicBezTo>
                <a:cubicBezTo>
                  <a:pt x="981199" y="13040426"/>
                  <a:pt x="981200" y="15914935"/>
                  <a:pt x="981200" y="18789445"/>
                </a:cubicBezTo>
                <a:lnTo>
                  <a:pt x="0" y="18789445"/>
                </a:lnTo>
                <a:lnTo>
                  <a:pt x="0" y="0"/>
                </a:lnTo>
                <a:lnTo>
                  <a:pt x="9812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pic>
        <p:nvPicPr>
          <p:cNvPr id="18" name="Graphic 17" descr="Lightbulb">
            <a:hlinkClick r:id="rId12" action="ppaction://hlinksldjump"/>
            <a:extLst>
              <a:ext uri="{FF2B5EF4-FFF2-40B4-BE49-F238E27FC236}">
                <a16:creationId xmlns:a16="http://schemas.microsoft.com/office/drawing/2014/main" id="{AD846F63-68DF-484C-ACF1-AF1EC262FB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6950" y="454354"/>
            <a:ext cx="540000" cy="540000"/>
          </a:xfrm>
          <a:prstGeom prst="rect">
            <a:avLst/>
          </a:prstGeom>
        </p:spPr>
      </p:pic>
      <p:pic>
        <p:nvPicPr>
          <p:cNvPr id="19" name="Graphic 18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DC97D83A-9E38-492C-BBC6-AD898E51C28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0600" y="1801914"/>
            <a:ext cx="540000" cy="540000"/>
          </a:xfrm>
          <a:prstGeom prst="rect">
            <a:avLst/>
          </a:prstGeom>
        </p:spPr>
      </p:pic>
      <p:pic>
        <p:nvPicPr>
          <p:cNvPr id="20" name="Graphic 19" descr="Single gear">
            <a:hlinkClick r:id="rId18" action="ppaction://hlinksldjump"/>
            <a:extLst>
              <a:ext uri="{FF2B5EF4-FFF2-40B4-BE49-F238E27FC236}">
                <a16:creationId xmlns:a16="http://schemas.microsoft.com/office/drawing/2014/main" id="{A58CD6E6-A16F-4A23-957B-58E2854F845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5175" y="5863192"/>
            <a:ext cx="540000" cy="540000"/>
          </a:xfrm>
          <a:prstGeom prst="rect">
            <a:avLst/>
          </a:prstGeom>
        </p:spPr>
      </p:pic>
      <p:pic>
        <p:nvPicPr>
          <p:cNvPr id="21" name="Graphic 20" descr="Users">
            <a:hlinkClick r:id="rId21" action="ppaction://hlinksldjump"/>
            <a:extLst>
              <a:ext uri="{FF2B5EF4-FFF2-40B4-BE49-F238E27FC236}">
                <a16:creationId xmlns:a16="http://schemas.microsoft.com/office/drawing/2014/main" id="{8C17C054-B27A-4C15-A783-BBE45127717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0600" y="4516085"/>
            <a:ext cx="540000" cy="540000"/>
          </a:xfrm>
          <a:prstGeom prst="rect">
            <a:avLst/>
          </a:prstGeom>
        </p:spPr>
      </p:pic>
      <p:pic>
        <p:nvPicPr>
          <p:cNvPr id="22" name="Graphic 21" descr="Coffee">
            <a:hlinkClick r:id="rId24" action="ppaction://hlinksldjump"/>
            <a:extLst>
              <a:ext uri="{FF2B5EF4-FFF2-40B4-BE49-F238E27FC236}">
                <a16:creationId xmlns:a16="http://schemas.microsoft.com/office/drawing/2014/main" id="{A9184DB9-C239-4519-BC59-4E2CF6CE266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18950" y="3111375"/>
            <a:ext cx="540000" cy="54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14CBDD0-8B6E-44FF-982B-3DF8C40F5B54}"/>
              </a:ext>
            </a:extLst>
          </p:cNvPr>
          <p:cNvSpPr txBox="1"/>
          <p:nvPr/>
        </p:nvSpPr>
        <p:spPr>
          <a:xfrm>
            <a:off x="4218214" y="2932833"/>
            <a:ext cx="3492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Slide3 </a:t>
            </a:r>
          </a:p>
          <a:p>
            <a:r>
              <a:rPr lang="en-US" sz="6600" dirty="0">
                <a:solidFill>
                  <a:schemeClr val="bg1"/>
                </a:solidFill>
              </a:rPr>
              <a:t>Bab 3</a:t>
            </a:r>
          </a:p>
          <a:p>
            <a:endParaRPr lang="en-ID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14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44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</cp:revision>
  <dcterms:created xsi:type="dcterms:W3CDTF">2022-01-19T06:43:40Z</dcterms:created>
  <dcterms:modified xsi:type="dcterms:W3CDTF">2022-01-19T08:32:48Z</dcterms:modified>
</cp:coreProperties>
</file>