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3" r:id="rId2"/>
    <p:sldId id="28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1" r:id="rId16"/>
    <p:sldId id="258" r:id="rId17"/>
    <p:sldId id="284" r:id="rId18"/>
    <p:sldId id="262" r:id="rId19"/>
    <p:sldId id="285" r:id="rId20"/>
    <p:sldId id="261" r:id="rId21"/>
    <p:sldId id="260" r:id="rId22"/>
    <p:sldId id="259" r:id="rId23"/>
    <p:sldId id="256" r:id="rId24"/>
    <p:sldId id="257" r:id="rId25"/>
    <p:sldId id="264" r:id="rId26"/>
    <p:sldId id="265" r:id="rId27"/>
    <p:sldId id="266" r:id="rId28"/>
    <p:sldId id="267" r:id="rId29"/>
    <p:sldId id="268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180D-F5FB-AAEE-D468-C9D832690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1F8F4-27FF-D175-EEE9-CA36394D7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3668-1E7A-BB21-DC07-047DC9EA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8B8-0407-4070-BEF5-6DE11B4B1FB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BD29-BAAF-4B86-467C-616A0D9D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F5A9-876A-895C-AF43-A7E86297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0CB-95ED-4CFE-9139-C0C11D65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9149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E789-D88A-BD96-CC02-EC600E7F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70BAF-1AB2-2135-7F7D-2E09111A4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A4ED5-637E-F198-5EE1-72E0E529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8B8-0407-4070-BEF5-6DE11B4B1FB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8D30-5955-EDD5-9E5B-140F48C0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43E3-F95B-E18B-EA46-DCA6A352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0CB-95ED-4CFE-9139-C0C11D65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661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8F49EC-421C-014E-1BB6-31F4EC4C7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81EA7-4211-2C6D-1AE1-F6A04512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1F15-AAA6-7E5C-2C0E-D756F628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8B8-0407-4070-BEF5-6DE11B4B1FB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51B5-D49C-F3A9-49AD-ED08A00E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1A079-A8BF-F681-88E9-99D9D185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0CB-95ED-4CFE-9139-C0C11D65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311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FDFE-AF23-B222-28B9-1A2B8E90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7415-91C1-8748-830A-4A6F06C5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729D-4E2D-FAE7-45F2-2B8EB5D0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8B8-0407-4070-BEF5-6DE11B4B1FB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B876-7AD5-B672-BDCF-5D3896EE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BA18-7F12-B76A-EFEC-6E5DABED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0CB-95ED-4CFE-9139-C0C11D65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965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E8A2-FF0A-9CEC-EE10-EC5385BF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69173-DEA2-9C9C-3121-C93E8B843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6A01B-F5B9-533F-6E71-DBFC7FE0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8B8-0407-4070-BEF5-6DE11B4B1FB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88F8B-3F3C-C95B-82AE-79D4ECDC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F698-5C98-CB08-C4F1-BCDBBE3C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0CB-95ED-4CFE-9139-C0C11D65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025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A251-0E7D-BA21-F194-776A87E3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F323-DEFE-744D-563D-6E4BFF3B6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EFF00-8D73-4D42-C152-CA24C163A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A34F8-3148-D78A-B91A-76F4C1AF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8B8-0407-4070-BEF5-6DE11B4B1FB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88819-6A6A-E59F-D675-AC6FA1A1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470B0-3FF4-BFAE-F718-8F666DDD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0CB-95ED-4CFE-9139-C0C11D65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62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14B0-C6A7-BA84-3F72-1E9AA421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A0400-618D-BCBD-2476-C7BDB4F3C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54C9A-6E74-6110-C944-9DA671AAA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025C9-DD2F-7809-6080-35130F01D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89C93-C08F-26FC-69E7-5976FDEA8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68FB0-5392-F8C0-644B-DD7A084B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8B8-0407-4070-BEF5-6DE11B4B1FB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1FC18-0EBE-C939-34D9-A3A438E2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1926E-8F27-4B21-6A9D-10A6071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0CB-95ED-4CFE-9139-C0C11D65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52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12C1-8CDC-EA08-3177-CA4F446C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77B62-2BCC-B974-EE6D-E0213F30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8B8-0407-4070-BEF5-6DE11B4B1FB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1B025-4BA5-0940-291A-0E0E32AC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BA56A-30BC-C38F-67D1-36880C02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0CB-95ED-4CFE-9139-C0C11D65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716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BE947-187B-42B4-292F-EEF73CB5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8B8-0407-4070-BEF5-6DE11B4B1FB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47FF9-4927-4E8B-8C4B-A2232658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C9FA0-48EA-C54E-1CB9-83855178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0CB-95ED-4CFE-9139-C0C11D65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651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45EF-85D1-835A-0EB0-5F19A903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85A0D-2385-FFB7-DE15-23A525740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1A4E3-E9E5-6A82-48FD-77FBA647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852D0-ADD8-E305-C358-A3BC74CE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8B8-0407-4070-BEF5-6DE11B4B1FB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933A5-5BE2-A99D-2A54-6D9C359D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0420A-497E-560B-BABE-ED67B0BD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0CB-95ED-4CFE-9139-C0C11D65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4134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A7B0-01E1-AFBF-8EAA-4A18CA5D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9D05A-D3FE-D746-4C9F-ED1DC82E4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CD76A-3B39-8CFD-1F12-DBE161C58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EE14C-9A4D-DF2B-E399-A78889A6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58B8-0407-4070-BEF5-6DE11B4B1FB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9EBA9-86B7-1D85-EA98-B4F6FB2B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1CD0E-0715-AF7D-10AD-4169FAC6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0CB-95ED-4CFE-9139-C0C11D65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179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68E99-83DE-9FCB-DDBB-1C2EF976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462BD-674F-65E7-F5DD-11A46A04B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08B56-B2A1-D481-5442-07B3C0E05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58B8-0407-4070-BEF5-6DE11B4B1FB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75D6-4D10-0DF9-7F9E-329F1BE96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5D34-E8BA-03EF-2B78-37B04475F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00CB-95ED-4CFE-9139-C0C11D65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4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1018-EBD1-75B1-6652-9A41A943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/>
              <a:t>Simple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3EB2-E73A-E198-7287-2A48276B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 numCol="1" anchor="ctr" anchorCtr="0">
            <a:normAutofit/>
          </a:bodyPr>
          <a:lstStyle/>
          <a:p>
            <a:pPr marL="0" indent="0" algn="ctr">
              <a:buNone/>
            </a:pPr>
            <a:r>
              <a:rPr lang="en-US" sz="13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</a:t>
            </a:r>
            <a:r>
              <a:rPr lang="en-US" sz="13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Siswa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57912-3855-1EFE-1E62-4EDB45A469D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/>
              <a:t>Made with ❤️ by : Masipnu Official | ©️ 2023</a:t>
            </a:r>
          </a:p>
        </p:txBody>
      </p:sp>
    </p:spTree>
    <p:extLst>
      <p:ext uri="{BB962C8B-B14F-4D97-AF65-F5344CB8AC3E}">
        <p14:creationId xmlns:p14="http://schemas.microsoft.com/office/powerpoint/2010/main" val="6382838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6FF6F7E-6667-94A3-1487-F99BFBD038D8}"/>
              </a:ext>
            </a:extLst>
          </p:cNvPr>
          <p:cNvSpPr txBox="1"/>
          <p:nvPr/>
        </p:nvSpPr>
        <p:spPr>
          <a:xfrm>
            <a:off x="8452939" y="0"/>
            <a:ext cx="3739061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200">
                <a:solidFill>
                  <a:schemeClr val="accent2"/>
                </a:solidFill>
              </a:rPr>
              <a:t>siswa_insert.php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9C42E-42E1-6855-6B31-BD532478D040}"/>
              </a:ext>
            </a:extLst>
          </p:cNvPr>
          <p:cNvSpPr txBox="1"/>
          <p:nvPr/>
        </p:nvSpPr>
        <p:spPr>
          <a:xfrm>
            <a:off x="0" y="0"/>
            <a:ext cx="8452939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Modifikasi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9F02F-B0AB-B562-8204-551911880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1795461"/>
            <a:ext cx="7560000" cy="41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921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6FF6F7E-6667-94A3-1487-F99BFBD038D8}"/>
              </a:ext>
            </a:extLst>
          </p:cNvPr>
          <p:cNvSpPr txBox="1"/>
          <p:nvPr/>
        </p:nvSpPr>
        <p:spPr>
          <a:xfrm>
            <a:off x="8452939" y="0"/>
            <a:ext cx="3739061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200">
                <a:solidFill>
                  <a:schemeClr val="accent2"/>
                </a:solidFill>
              </a:rPr>
              <a:t>siswa_insert.php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9C42E-42E1-6855-6B31-BD532478D040}"/>
              </a:ext>
            </a:extLst>
          </p:cNvPr>
          <p:cNvSpPr txBox="1"/>
          <p:nvPr/>
        </p:nvSpPr>
        <p:spPr>
          <a:xfrm>
            <a:off x="0" y="0"/>
            <a:ext cx="8452939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Modifikasi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B4E94-6DDF-C699-3C1E-76EA1F60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814387"/>
            <a:ext cx="9000000" cy="57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275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1018-EBD1-75B1-6652-9A41A943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/>
              <a:t>Modifikasi halaman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3EB2-E73A-E198-7287-2A48276B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 numCol="1" anchor="ctr" anchorCtr="0">
            <a:normAutofit/>
          </a:bodyPr>
          <a:lstStyle/>
          <a:p>
            <a:pPr marL="0" indent="0" algn="ctr">
              <a:buNone/>
            </a:pPr>
            <a:r>
              <a:rPr lang="en-US" sz="8000" b="1"/>
              <a:t>siswa_delete.php</a:t>
            </a:r>
          </a:p>
        </p:txBody>
      </p:sp>
    </p:spTree>
    <p:extLst>
      <p:ext uri="{BB962C8B-B14F-4D97-AF65-F5344CB8AC3E}">
        <p14:creationId xmlns:p14="http://schemas.microsoft.com/office/powerpoint/2010/main" val="1002572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6FF6F7E-6667-94A3-1487-F99BFBD038D8}"/>
              </a:ext>
            </a:extLst>
          </p:cNvPr>
          <p:cNvSpPr txBox="1"/>
          <p:nvPr/>
        </p:nvSpPr>
        <p:spPr>
          <a:xfrm>
            <a:off x="8452939" y="0"/>
            <a:ext cx="3739061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200">
                <a:solidFill>
                  <a:schemeClr val="accent2"/>
                </a:solidFill>
              </a:rPr>
              <a:t>siswa_delete.php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9C42E-42E1-6855-6B31-BD532478D040}"/>
              </a:ext>
            </a:extLst>
          </p:cNvPr>
          <p:cNvSpPr txBox="1"/>
          <p:nvPr/>
        </p:nvSpPr>
        <p:spPr>
          <a:xfrm>
            <a:off x="0" y="0"/>
            <a:ext cx="8452939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Modifikasi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7F228E-1E55-7A32-B6D0-EE736728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344670"/>
            <a:ext cx="9000000" cy="24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7660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6FF6F7E-6667-94A3-1487-F99BFBD038D8}"/>
              </a:ext>
            </a:extLst>
          </p:cNvPr>
          <p:cNvSpPr txBox="1"/>
          <p:nvPr/>
        </p:nvSpPr>
        <p:spPr>
          <a:xfrm>
            <a:off x="8452939" y="0"/>
            <a:ext cx="3739061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200">
                <a:solidFill>
                  <a:schemeClr val="accent2"/>
                </a:solidFill>
              </a:rPr>
              <a:t>siswa_delete.php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9C42E-42E1-6855-6B31-BD532478D040}"/>
              </a:ext>
            </a:extLst>
          </p:cNvPr>
          <p:cNvSpPr txBox="1"/>
          <p:nvPr/>
        </p:nvSpPr>
        <p:spPr>
          <a:xfrm>
            <a:off x="0" y="0"/>
            <a:ext cx="8452939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Modifikasi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92980-1294-6515-90BC-0B2A8C22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799089"/>
            <a:ext cx="7560000" cy="577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7568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1018-EBD1-75B1-6652-9A41A943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/>
              <a:t>Modifikasi halaman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3EB2-E73A-E198-7287-2A48276B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 numCol="1" anchor="ctr" anchorCtr="0">
            <a:normAutofit/>
          </a:bodyPr>
          <a:lstStyle/>
          <a:p>
            <a:pPr marL="0" indent="0" algn="ctr">
              <a:buNone/>
            </a:pPr>
            <a:r>
              <a:rPr lang="en-US" sz="8000" b="1"/>
              <a:t>siswa_edit.php</a:t>
            </a:r>
          </a:p>
        </p:txBody>
      </p:sp>
    </p:spTree>
    <p:extLst>
      <p:ext uri="{BB962C8B-B14F-4D97-AF65-F5344CB8AC3E}">
        <p14:creationId xmlns:p14="http://schemas.microsoft.com/office/powerpoint/2010/main" val="312195393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B9D8FC-847A-D7FF-FDA5-2AC2ACC4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0" y="2101388"/>
            <a:ext cx="10403401" cy="33652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FF6F7E-6667-94A3-1487-F99BFBD038D8}"/>
              </a:ext>
            </a:extLst>
          </p:cNvPr>
          <p:cNvSpPr txBox="1"/>
          <p:nvPr/>
        </p:nvSpPr>
        <p:spPr>
          <a:xfrm>
            <a:off x="8452939" y="0"/>
            <a:ext cx="3739061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200">
                <a:solidFill>
                  <a:schemeClr val="accent2"/>
                </a:solidFill>
              </a:rPr>
              <a:t>siswa_edit.php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9C42E-42E1-6855-6B31-BD532478D040}"/>
              </a:ext>
            </a:extLst>
          </p:cNvPr>
          <p:cNvSpPr txBox="1"/>
          <p:nvPr/>
        </p:nvSpPr>
        <p:spPr>
          <a:xfrm>
            <a:off x="0" y="0"/>
            <a:ext cx="8452939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Mengambil data dari database</a:t>
            </a:r>
          </a:p>
        </p:txBody>
      </p:sp>
    </p:spTree>
    <p:extLst>
      <p:ext uri="{BB962C8B-B14F-4D97-AF65-F5344CB8AC3E}">
        <p14:creationId xmlns:p14="http://schemas.microsoft.com/office/powerpoint/2010/main" val="94222316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6FF6F7E-6667-94A3-1487-F99BFBD038D8}"/>
              </a:ext>
            </a:extLst>
          </p:cNvPr>
          <p:cNvSpPr txBox="1"/>
          <p:nvPr/>
        </p:nvSpPr>
        <p:spPr>
          <a:xfrm>
            <a:off x="8452939" y="0"/>
            <a:ext cx="3739061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200">
                <a:solidFill>
                  <a:schemeClr val="accent2"/>
                </a:solidFill>
              </a:rPr>
              <a:t>siswa_edit.php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9C42E-42E1-6855-6B31-BD532478D040}"/>
              </a:ext>
            </a:extLst>
          </p:cNvPr>
          <p:cNvSpPr txBox="1"/>
          <p:nvPr/>
        </p:nvSpPr>
        <p:spPr>
          <a:xfrm>
            <a:off x="0" y="0"/>
            <a:ext cx="8452939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Modifikasi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DC17E-BFC3-15E1-4545-9AA8259DCC48}"/>
              </a:ext>
            </a:extLst>
          </p:cNvPr>
          <p:cNvSpPr txBox="1"/>
          <p:nvPr/>
        </p:nvSpPr>
        <p:spPr>
          <a:xfrm>
            <a:off x="1457585" y="1622351"/>
            <a:ext cx="9276830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/>
              <a:t>copy seluruh isi file </a:t>
            </a:r>
            <a:r>
              <a:rPr lang="en-US" sz="4000" b="1"/>
              <a:t>siswa_tambah.php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/>
              <a:t>paste ke dalam file </a:t>
            </a:r>
            <a:r>
              <a:rPr lang="en-US" sz="4000" b="1"/>
              <a:t>siswa_edit.php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/>
              <a:t>Modifikasi isinya sesuai slide berikkut!</a:t>
            </a:r>
          </a:p>
        </p:txBody>
      </p:sp>
    </p:spTree>
    <p:extLst>
      <p:ext uri="{BB962C8B-B14F-4D97-AF65-F5344CB8AC3E}">
        <p14:creationId xmlns:p14="http://schemas.microsoft.com/office/powerpoint/2010/main" val="411165280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3219C14-7B33-4A03-B504-5D4DF1912755}"/>
              </a:ext>
            </a:extLst>
          </p:cNvPr>
          <p:cNvGrpSpPr/>
          <p:nvPr/>
        </p:nvGrpSpPr>
        <p:grpSpPr>
          <a:xfrm>
            <a:off x="0" y="0"/>
            <a:ext cx="12192000" cy="584775"/>
            <a:chOff x="0" y="0"/>
            <a:chExt cx="12192000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750E0A-F952-7287-3D9B-82D36E3AC6EB}"/>
                </a:ext>
              </a:extLst>
            </p:cNvPr>
            <p:cNvSpPr txBox="1"/>
            <p:nvPr/>
          </p:nvSpPr>
          <p:spPr>
            <a:xfrm>
              <a:off x="8452939" y="0"/>
              <a:ext cx="3739061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3200">
                  <a:solidFill>
                    <a:schemeClr val="accent2"/>
                  </a:solidFill>
                </a:rPr>
                <a:t>siswa_edit.php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4E87E66-34BB-DCAA-3EC7-0C020D278230}"/>
                </a:ext>
              </a:extLst>
            </p:cNvPr>
            <p:cNvSpPr txBox="1"/>
            <p:nvPr/>
          </p:nvSpPr>
          <p:spPr>
            <a:xfrm>
              <a:off x="0" y="0"/>
              <a:ext cx="8452939" cy="58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tx1"/>
                  </a:solidFill>
                </a:rPr>
                <a:t>Mengambil data dari database sesuai id_siswa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E4D7F41-3DB9-19E4-2087-886EFC636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885948"/>
            <a:ext cx="10800000" cy="342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561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048FF1E-E4DC-E592-7A50-38C74F16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737" y="2255860"/>
            <a:ext cx="6646202" cy="302100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219C14-7B33-4A03-B504-5D4DF1912755}"/>
              </a:ext>
            </a:extLst>
          </p:cNvPr>
          <p:cNvGrpSpPr/>
          <p:nvPr/>
        </p:nvGrpSpPr>
        <p:grpSpPr>
          <a:xfrm>
            <a:off x="0" y="0"/>
            <a:ext cx="12192000" cy="584775"/>
            <a:chOff x="0" y="0"/>
            <a:chExt cx="12192000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750E0A-F952-7287-3D9B-82D36E3AC6EB}"/>
                </a:ext>
              </a:extLst>
            </p:cNvPr>
            <p:cNvSpPr txBox="1"/>
            <p:nvPr/>
          </p:nvSpPr>
          <p:spPr>
            <a:xfrm>
              <a:off x="8452939" y="0"/>
              <a:ext cx="3739061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3200">
                  <a:solidFill>
                    <a:schemeClr val="accent2"/>
                  </a:solidFill>
                </a:rPr>
                <a:t>siswa_edit.php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4E87E66-34BB-DCAA-3EC7-0C020D278230}"/>
                </a:ext>
              </a:extLst>
            </p:cNvPr>
            <p:cNvSpPr txBox="1"/>
            <p:nvPr/>
          </p:nvSpPr>
          <p:spPr>
            <a:xfrm>
              <a:off x="0" y="0"/>
              <a:ext cx="8452939" cy="58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tx1"/>
                  </a:solidFill>
                </a:rPr>
                <a:t>Edit bagian </a:t>
              </a:r>
              <a:r>
                <a:rPr lang="en-US" sz="3200" b="1">
                  <a:solidFill>
                    <a:schemeClr val="tx1"/>
                  </a:solidFill>
                </a:rPr>
                <a:t>judul </a:t>
              </a:r>
              <a:r>
                <a:rPr lang="en-US" sz="3200">
                  <a:solidFill>
                    <a:schemeClr val="tx1"/>
                  </a:solidFill>
                </a:rPr>
                <a:t>dan </a:t>
              </a:r>
              <a:r>
                <a:rPr lang="en-US" sz="3200" b="1">
                  <a:solidFill>
                    <a:schemeClr val="tx1"/>
                  </a:solidFill>
                </a:rPr>
                <a:t>Action</a:t>
              </a:r>
              <a:r>
                <a:rPr lang="en-US" sz="3200">
                  <a:solidFill>
                    <a:schemeClr val="tx1"/>
                  </a:solidFill>
                </a:rPr>
                <a:t> 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9272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1018-EBD1-75B1-6652-9A41A943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/>
              <a:t>Modifikasi halaman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3EB2-E73A-E198-7287-2A48276B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 numCol="1" anchor="ctr" anchorCtr="0">
            <a:normAutofit/>
          </a:bodyPr>
          <a:lstStyle/>
          <a:p>
            <a:pPr marL="0" indent="0" algn="ctr">
              <a:buNone/>
            </a:pPr>
            <a:r>
              <a:rPr lang="en-US" sz="8000" b="1"/>
              <a:t>app_siswa.php</a:t>
            </a:r>
          </a:p>
        </p:txBody>
      </p:sp>
    </p:spTree>
    <p:extLst>
      <p:ext uri="{BB962C8B-B14F-4D97-AF65-F5344CB8AC3E}">
        <p14:creationId xmlns:p14="http://schemas.microsoft.com/office/powerpoint/2010/main" val="411385817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642F3B-F0E1-2A12-CD82-4A218681B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3" y="2445430"/>
            <a:ext cx="11307191" cy="329655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F15370D-8EBC-44C6-7E21-1C1F02FE3378}"/>
              </a:ext>
            </a:extLst>
          </p:cNvPr>
          <p:cNvGrpSpPr/>
          <p:nvPr/>
        </p:nvGrpSpPr>
        <p:grpSpPr>
          <a:xfrm>
            <a:off x="0" y="0"/>
            <a:ext cx="12192000" cy="584775"/>
            <a:chOff x="0" y="0"/>
            <a:chExt cx="12192000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88CDF4-00DE-564E-D2D3-BFCFBDE16B3D}"/>
                </a:ext>
              </a:extLst>
            </p:cNvPr>
            <p:cNvSpPr txBox="1"/>
            <p:nvPr/>
          </p:nvSpPr>
          <p:spPr>
            <a:xfrm>
              <a:off x="8452939" y="0"/>
              <a:ext cx="3739061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3200">
                  <a:solidFill>
                    <a:schemeClr val="accent2"/>
                  </a:solidFill>
                </a:rPr>
                <a:t>siswa_edit.php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7A2C92-0F16-3400-37B8-7030FE892FA9}"/>
                </a:ext>
              </a:extLst>
            </p:cNvPr>
            <p:cNvSpPr txBox="1"/>
            <p:nvPr/>
          </p:nvSpPr>
          <p:spPr>
            <a:xfrm>
              <a:off x="0" y="0"/>
              <a:ext cx="8452939" cy="58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tx1"/>
                  </a:solidFill>
                </a:rPr>
                <a:t>Modifikasi input </a:t>
              </a:r>
              <a:r>
                <a:rPr lang="en-US" sz="3200" b="1">
                  <a:solidFill>
                    <a:schemeClr val="tx1"/>
                  </a:solidFill>
                </a:rPr>
                <a:t>nis </a:t>
              </a:r>
              <a:r>
                <a:rPr lang="en-US" sz="3200">
                  <a:solidFill>
                    <a:schemeClr val="tx1"/>
                  </a:solidFill>
                </a:rPr>
                <a:t>dan </a:t>
              </a:r>
              <a:r>
                <a:rPr lang="en-US" sz="3200" b="1">
                  <a:solidFill>
                    <a:schemeClr val="tx1"/>
                  </a:solidFill>
                </a:rPr>
                <a:t>nama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223E73-F2F0-37C2-A9EF-80BB301085CE}"/>
              </a:ext>
            </a:extLst>
          </p:cNvPr>
          <p:cNvSpPr txBox="1"/>
          <p:nvPr/>
        </p:nvSpPr>
        <p:spPr>
          <a:xfrm>
            <a:off x="442403" y="984142"/>
            <a:ext cx="6628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Menambah input </a:t>
            </a:r>
            <a:r>
              <a:rPr lang="en-US" sz="2400" b="1"/>
              <a:t>id_siswa </a:t>
            </a:r>
            <a:r>
              <a:rPr lang="en-US" sz="2400"/>
              <a:t>dengan atribut hidden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Menambah atribut </a:t>
            </a:r>
            <a:r>
              <a:rPr lang="en-US" sz="2400" b="1"/>
              <a:t>value</a:t>
            </a:r>
            <a:r>
              <a:rPr lang="en-US" sz="2400"/>
              <a:t> pada setiap tag input</a:t>
            </a:r>
          </a:p>
        </p:txBody>
      </p:sp>
    </p:spTree>
    <p:extLst>
      <p:ext uri="{BB962C8B-B14F-4D97-AF65-F5344CB8AC3E}">
        <p14:creationId xmlns:p14="http://schemas.microsoft.com/office/powerpoint/2010/main" val="236622187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3805A1-EF52-9EA6-0ECF-0718CD76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10" y="989775"/>
            <a:ext cx="8852580" cy="55539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4D9D35A-C7AF-5720-8FE5-6901BD5FE21D}"/>
              </a:ext>
            </a:extLst>
          </p:cNvPr>
          <p:cNvGrpSpPr/>
          <p:nvPr/>
        </p:nvGrpSpPr>
        <p:grpSpPr>
          <a:xfrm>
            <a:off x="0" y="0"/>
            <a:ext cx="12192000" cy="584775"/>
            <a:chOff x="0" y="0"/>
            <a:chExt cx="12192000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A1A96A-92B6-5EE5-CB5E-0056B44FA6D8}"/>
                </a:ext>
              </a:extLst>
            </p:cNvPr>
            <p:cNvSpPr txBox="1"/>
            <p:nvPr/>
          </p:nvSpPr>
          <p:spPr>
            <a:xfrm>
              <a:off x="8452939" y="0"/>
              <a:ext cx="3739061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3200">
                  <a:solidFill>
                    <a:schemeClr val="accent2"/>
                  </a:solidFill>
                </a:rPr>
                <a:t>siswa_edit.php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92AA3D-8F4D-B669-1DBF-6A5C002F19D8}"/>
                </a:ext>
              </a:extLst>
            </p:cNvPr>
            <p:cNvSpPr txBox="1"/>
            <p:nvPr/>
          </p:nvSpPr>
          <p:spPr>
            <a:xfrm>
              <a:off x="0" y="0"/>
              <a:ext cx="8452939" cy="58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tx1"/>
                  </a:solidFill>
                </a:rPr>
                <a:t>Modifikasi input </a:t>
              </a:r>
              <a:r>
                <a:rPr lang="en-US" sz="3200" b="1">
                  <a:solidFill>
                    <a:schemeClr val="tx1"/>
                  </a:solidFill>
                </a:rPr>
                <a:t>jenis kelamin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89407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8B07A0-BDC0-0AE6-C0D5-155C4993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6" y="1131538"/>
            <a:ext cx="8735062" cy="544732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55C1CBC-2EBA-07D6-1991-D81E9AEF0F26}"/>
              </a:ext>
            </a:extLst>
          </p:cNvPr>
          <p:cNvGrpSpPr/>
          <p:nvPr/>
        </p:nvGrpSpPr>
        <p:grpSpPr>
          <a:xfrm>
            <a:off x="0" y="0"/>
            <a:ext cx="12192000" cy="584775"/>
            <a:chOff x="0" y="0"/>
            <a:chExt cx="12192000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BE3F3F-9D03-8919-BBD7-C406E82E39DB}"/>
                </a:ext>
              </a:extLst>
            </p:cNvPr>
            <p:cNvSpPr txBox="1"/>
            <p:nvPr/>
          </p:nvSpPr>
          <p:spPr>
            <a:xfrm>
              <a:off x="8452939" y="0"/>
              <a:ext cx="3739061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3200">
                  <a:solidFill>
                    <a:schemeClr val="accent2"/>
                  </a:solidFill>
                </a:rPr>
                <a:t>siswa_edit.php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CE96BA-369B-7C70-9D55-A1956C6612DD}"/>
                </a:ext>
              </a:extLst>
            </p:cNvPr>
            <p:cNvSpPr txBox="1"/>
            <p:nvPr/>
          </p:nvSpPr>
          <p:spPr>
            <a:xfrm>
              <a:off x="0" y="0"/>
              <a:ext cx="8452939" cy="58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tx1"/>
                  </a:solidFill>
                </a:rPr>
                <a:t>Modifikasi input </a:t>
              </a:r>
              <a:r>
                <a:rPr lang="en-US" sz="3200" b="1">
                  <a:solidFill>
                    <a:schemeClr val="tx1"/>
                  </a:solidFill>
                </a:rPr>
                <a:t>kelas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43131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2A5AF6-08F6-B969-4D05-716ED424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7" y="803873"/>
            <a:ext cx="6856400" cy="2374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600CB-2A0A-BB54-DCB0-91F142B9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9" y="3270592"/>
            <a:ext cx="7358743" cy="3476055"/>
          </a:xfrm>
          <a:prstGeom prst="rect">
            <a:avLst/>
          </a:prstGeom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56EC7C31-BD69-B0D2-4B5F-E6F0DB59227D}"/>
              </a:ext>
            </a:extLst>
          </p:cNvPr>
          <p:cNvSpPr/>
          <p:nvPr/>
        </p:nvSpPr>
        <p:spPr>
          <a:xfrm flipV="1">
            <a:off x="2628900" y="3543300"/>
            <a:ext cx="1371600" cy="1271588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85B54D-5312-FB3B-A55D-18C5F8FDA5E9}"/>
              </a:ext>
            </a:extLst>
          </p:cNvPr>
          <p:cNvGrpSpPr/>
          <p:nvPr/>
        </p:nvGrpSpPr>
        <p:grpSpPr>
          <a:xfrm>
            <a:off x="0" y="0"/>
            <a:ext cx="12192000" cy="584775"/>
            <a:chOff x="0" y="0"/>
            <a:chExt cx="12192000" cy="584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66F895-9053-6326-20AD-AAAD8389D4A7}"/>
                </a:ext>
              </a:extLst>
            </p:cNvPr>
            <p:cNvSpPr txBox="1"/>
            <p:nvPr/>
          </p:nvSpPr>
          <p:spPr>
            <a:xfrm>
              <a:off x="8452939" y="0"/>
              <a:ext cx="3739061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3200">
                  <a:solidFill>
                    <a:schemeClr val="accent2"/>
                  </a:solidFill>
                </a:rPr>
                <a:t>siswa_edit.php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7B24FD-CF5B-0D24-4C4B-435181BF0612}"/>
                </a:ext>
              </a:extLst>
            </p:cNvPr>
            <p:cNvSpPr txBox="1"/>
            <p:nvPr/>
          </p:nvSpPr>
          <p:spPr>
            <a:xfrm>
              <a:off x="0" y="0"/>
              <a:ext cx="8452939" cy="58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tx1"/>
                  </a:solidFill>
                </a:rPr>
                <a:t>Modifikasi input </a:t>
              </a:r>
              <a:r>
                <a:rPr lang="en-US" sz="3200" b="1">
                  <a:solidFill>
                    <a:schemeClr val="tx1"/>
                  </a:solidFill>
                </a:rPr>
                <a:t>jurusan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09387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8F47DA-F40B-7BE6-9D86-8A4014BA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36" y="2443163"/>
            <a:ext cx="10638127" cy="286555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E8BBF0-15ED-5741-7AA7-900C8E34EDA5}"/>
              </a:ext>
            </a:extLst>
          </p:cNvPr>
          <p:cNvGrpSpPr/>
          <p:nvPr/>
        </p:nvGrpSpPr>
        <p:grpSpPr>
          <a:xfrm>
            <a:off x="0" y="0"/>
            <a:ext cx="12192000" cy="584775"/>
            <a:chOff x="0" y="0"/>
            <a:chExt cx="12192000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52366C-D111-808A-052D-1D5E1793081C}"/>
                </a:ext>
              </a:extLst>
            </p:cNvPr>
            <p:cNvSpPr txBox="1"/>
            <p:nvPr/>
          </p:nvSpPr>
          <p:spPr>
            <a:xfrm>
              <a:off x="8452939" y="0"/>
              <a:ext cx="3739061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3200">
                  <a:solidFill>
                    <a:schemeClr val="accent2"/>
                  </a:solidFill>
                </a:rPr>
                <a:t>siswa_edit.php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438795-74A5-B9A5-608E-A3C02C3E51CB}"/>
                </a:ext>
              </a:extLst>
            </p:cNvPr>
            <p:cNvSpPr txBox="1"/>
            <p:nvPr/>
          </p:nvSpPr>
          <p:spPr>
            <a:xfrm>
              <a:off x="0" y="0"/>
              <a:ext cx="8452939" cy="58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tx1"/>
                  </a:solidFill>
                </a:rPr>
                <a:t>Modifikasi tombol : </a:t>
              </a:r>
              <a:r>
                <a:rPr lang="en-US" sz="3200" b="1">
                  <a:solidFill>
                    <a:schemeClr val="tx1"/>
                  </a:solidFill>
                </a:rPr>
                <a:t>simpan </a:t>
              </a:r>
              <a:r>
                <a:rPr lang="en-US" sz="3200">
                  <a:solidFill>
                    <a:schemeClr val="tx1"/>
                  </a:solidFill>
                </a:rPr>
                <a:t>|</a:t>
              </a:r>
              <a:r>
                <a:rPr lang="en-US" sz="3200" b="1">
                  <a:solidFill>
                    <a:schemeClr val="tx1"/>
                  </a:solidFill>
                </a:rPr>
                <a:t> reset </a:t>
              </a:r>
              <a:r>
                <a:rPr lang="en-US" sz="3200">
                  <a:solidFill>
                    <a:schemeClr val="tx1"/>
                  </a:solidFill>
                </a:rPr>
                <a:t>|</a:t>
              </a:r>
              <a:r>
                <a:rPr lang="en-US" sz="3200" b="1">
                  <a:solidFill>
                    <a:schemeClr val="tx1"/>
                  </a:solidFill>
                </a:rPr>
                <a:t> batal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741119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642F3B-F0E1-2A12-CD82-4A218681B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4" y="1939018"/>
            <a:ext cx="11307191" cy="329655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F15370D-8EBC-44C6-7E21-1C1F02FE3378}"/>
              </a:ext>
            </a:extLst>
          </p:cNvPr>
          <p:cNvGrpSpPr/>
          <p:nvPr/>
        </p:nvGrpSpPr>
        <p:grpSpPr>
          <a:xfrm>
            <a:off x="0" y="0"/>
            <a:ext cx="12192000" cy="584775"/>
            <a:chOff x="0" y="0"/>
            <a:chExt cx="12192000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88CDF4-00DE-564E-D2D3-BFCFBDE16B3D}"/>
                </a:ext>
              </a:extLst>
            </p:cNvPr>
            <p:cNvSpPr txBox="1"/>
            <p:nvPr/>
          </p:nvSpPr>
          <p:spPr>
            <a:xfrm>
              <a:off x="8452939" y="0"/>
              <a:ext cx="3739061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3200">
                  <a:solidFill>
                    <a:schemeClr val="accent2"/>
                  </a:solidFill>
                </a:rPr>
                <a:t>siswa_edit.php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7A2C92-0F16-3400-37B8-7030FE892FA9}"/>
                </a:ext>
              </a:extLst>
            </p:cNvPr>
            <p:cNvSpPr txBox="1"/>
            <p:nvPr/>
          </p:nvSpPr>
          <p:spPr>
            <a:xfrm>
              <a:off x="0" y="0"/>
              <a:ext cx="8452939" cy="58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tx1"/>
                  </a:solidFill>
                </a:rPr>
                <a:t>Modifikasi input </a:t>
              </a:r>
              <a:r>
                <a:rPr lang="en-US" sz="3200" b="1">
                  <a:solidFill>
                    <a:schemeClr val="tx1"/>
                  </a:solidFill>
                </a:rPr>
                <a:t>nis </a:t>
              </a:r>
              <a:r>
                <a:rPr lang="en-US" sz="3200">
                  <a:solidFill>
                    <a:schemeClr val="tx1"/>
                  </a:solidFill>
                </a:rPr>
                <a:t>dan </a:t>
              </a:r>
              <a:r>
                <a:rPr lang="en-US" sz="3200" b="1">
                  <a:solidFill>
                    <a:schemeClr val="tx1"/>
                  </a:solidFill>
                </a:rPr>
                <a:t>nama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06468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1018-EBD1-75B1-6652-9A41A943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/>
              <a:t>Modifikasi halaman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3EB2-E73A-E198-7287-2A48276B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 numCol="1" anchor="ctr" anchorCtr="0">
            <a:normAutofit/>
          </a:bodyPr>
          <a:lstStyle/>
          <a:p>
            <a:pPr marL="0" indent="0" algn="ctr">
              <a:buNone/>
            </a:pPr>
            <a:r>
              <a:rPr lang="en-US" sz="8000" b="1"/>
              <a:t>siswa_update.php</a:t>
            </a:r>
          </a:p>
        </p:txBody>
      </p:sp>
    </p:spTree>
    <p:extLst>
      <p:ext uri="{BB962C8B-B14F-4D97-AF65-F5344CB8AC3E}">
        <p14:creationId xmlns:p14="http://schemas.microsoft.com/office/powerpoint/2010/main" val="372588327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1D4695-0B17-CD83-F629-CE5CC2A93CBA}"/>
              </a:ext>
            </a:extLst>
          </p:cNvPr>
          <p:cNvGrpSpPr/>
          <p:nvPr/>
        </p:nvGrpSpPr>
        <p:grpSpPr>
          <a:xfrm>
            <a:off x="0" y="0"/>
            <a:ext cx="12192000" cy="584775"/>
            <a:chOff x="0" y="0"/>
            <a:chExt cx="12192000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F3CC94-49BC-3B38-E3C6-2F2D2511BB1D}"/>
                </a:ext>
              </a:extLst>
            </p:cNvPr>
            <p:cNvSpPr txBox="1"/>
            <p:nvPr/>
          </p:nvSpPr>
          <p:spPr>
            <a:xfrm>
              <a:off x="8452939" y="0"/>
              <a:ext cx="3739061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3200">
                  <a:solidFill>
                    <a:schemeClr val="accent2"/>
                  </a:solidFill>
                </a:rPr>
                <a:t>siswa_update.php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089D26-1A70-FC03-8F93-D5314B1DBD0B}"/>
                </a:ext>
              </a:extLst>
            </p:cNvPr>
            <p:cNvSpPr txBox="1"/>
            <p:nvPr/>
          </p:nvSpPr>
          <p:spPr>
            <a:xfrm>
              <a:off x="0" y="0"/>
              <a:ext cx="8452939" cy="58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tx1"/>
                  </a:solidFill>
                </a:rPr>
                <a:t>Modifikasi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9222E5E-9E35-5BB2-9DA6-375B6E660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1097316"/>
            <a:ext cx="7560000" cy="46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0944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1D4695-0B17-CD83-F629-CE5CC2A93CBA}"/>
              </a:ext>
            </a:extLst>
          </p:cNvPr>
          <p:cNvGrpSpPr/>
          <p:nvPr/>
        </p:nvGrpSpPr>
        <p:grpSpPr>
          <a:xfrm>
            <a:off x="0" y="0"/>
            <a:ext cx="12192000" cy="584775"/>
            <a:chOff x="0" y="0"/>
            <a:chExt cx="12192000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F3CC94-49BC-3B38-E3C6-2F2D2511BB1D}"/>
                </a:ext>
              </a:extLst>
            </p:cNvPr>
            <p:cNvSpPr txBox="1"/>
            <p:nvPr/>
          </p:nvSpPr>
          <p:spPr>
            <a:xfrm>
              <a:off x="8452939" y="0"/>
              <a:ext cx="3739061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3200">
                  <a:solidFill>
                    <a:schemeClr val="accent2"/>
                  </a:solidFill>
                </a:rPr>
                <a:t>siswa_update.php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089D26-1A70-FC03-8F93-D5314B1DBD0B}"/>
                </a:ext>
              </a:extLst>
            </p:cNvPr>
            <p:cNvSpPr txBox="1"/>
            <p:nvPr/>
          </p:nvSpPr>
          <p:spPr>
            <a:xfrm>
              <a:off x="0" y="0"/>
              <a:ext cx="8452939" cy="58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tx1"/>
                  </a:solidFill>
                </a:rPr>
                <a:t>Modifikasi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E93068D-287C-63C5-DD2E-4A45273A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1538287"/>
            <a:ext cx="7560000" cy="42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2178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1D4695-0B17-CD83-F629-CE5CC2A93CBA}"/>
              </a:ext>
            </a:extLst>
          </p:cNvPr>
          <p:cNvGrpSpPr/>
          <p:nvPr/>
        </p:nvGrpSpPr>
        <p:grpSpPr>
          <a:xfrm>
            <a:off x="0" y="0"/>
            <a:ext cx="12192000" cy="584775"/>
            <a:chOff x="0" y="0"/>
            <a:chExt cx="12192000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F3CC94-49BC-3B38-E3C6-2F2D2511BB1D}"/>
                </a:ext>
              </a:extLst>
            </p:cNvPr>
            <p:cNvSpPr txBox="1"/>
            <p:nvPr/>
          </p:nvSpPr>
          <p:spPr>
            <a:xfrm>
              <a:off x="8452939" y="0"/>
              <a:ext cx="3739061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3200">
                  <a:solidFill>
                    <a:schemeClr val="accent2"/>
                  </a:solidFill>
                </a:rPr>
                <a:t>siswa_update.php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089D26-1A70-FC03-8F93-D5314B1DBD0B}"/>
                </a:ext>
              </a:extLst>
            </p:cNvPr>
            <p:cNvSpPr txBox="1"/>
            <p:nvPr/>
          </p:nvSpPr>
          <p:spPr>
            <a:xfrm>
              <a:off x="0" y="0"/>
              <a:ext cx="8452939" cy="58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tx1"/>
                  </a:solidFill>
                </a:rPr>
                <a:t>Modifikasi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DD1320A-78CD-8678-DC2E-8C9708A5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1285874"/>
            <a:ext cx="7560000" cy="513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239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6FF6F7E-6667-94A3-1487-F99BFBD038D8}"/>
              </a:ext>
            </a:extLst>
          </p:cNvPr>
          <p:cNvSpPr txBox="1"/>
          <p:nvPr/>
        </p:nvSpPr>
        <p:spPr>
          <a:xfrm>
            <a:off x="8452939" y="0"/>
            <a:ext cx="3739061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200">
                <a:solidFill>
                  <a:schemeClr val="accent2"/>
                </a:solidFill>
              </a:rPr>
              <a:t>app_siswa.php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9C42E-42E1-6855-6B31-BD532478D040}"/>
              </a:ext>
            </a:extLst>
          </p:cNvPr>
          <p:cNvSpPr txBox="1"/>
          <p:nvPr/>
        </p:nvSpPr>
        <p:spPr>
          <a:xfrm>
            <a:off x="0" y="0"/>
            <a:ext cx="8452939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Modifikasi bagian tombol </a:t>
            </a:r>
            <a:r>
              <a:rPr lang="en-US" sz="3200" b="1">
                <a:solidFill>
                  <a:schemeClr val="tx1"/>
                </a:solidFill>
              </a:rPr>
              <a:t>edit </a:t>
            </a:r>
            <a:r>
              <a:rPr lang="en-US" sz="3200">
                <a:solidFill>
                  <a:schemeClr val="tx1"/>
                </a:solidFill>
              </a:rPr>
              <a:t>dan </a:t>
            </a:r>
            <a:r>
              <a:rPr lang="en-US" sz="3200" b="1">
                <a:solidFill>
                  <a:schemeClr val="tx1"/>
                </a:solidFill>
              </a:rPr>
              <a:t>hapus</a:t>
            </a:r>
            <a:endParaRPr lang="en-US" sz="32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E6CE2-1FA7-F94D-9450-C2F5ECA1A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876549"/>
            <a:ext cx="10800000" cy="190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5423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1018-EBD1-75B1-6652-9A41A943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/>
              <a:t>Coba jalankan di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3EB2-E73A-E198-7287-2A48276B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00337"/>
            <a:ext cx="12192000" cy="1214437"/>
          </a:xfrm>
        </p:spPr>
        <p:txBody>
          <a:bodyPr numCol="1" anchor="ctr" anchorCtr="0">
            <a:normAutofit/>
          </a:bodyPr>
          <a:lstStyle/>
          <a:p>
            <a:pPr marL="0" indent="0" algn="ctr">
              <a:buNone/>
            </a:pPr>
            <a:r>
              <a:rPr lang="en-US" sz="4400" b="1"/>
              <a:t>localhost/belajarphp/app_siswa.php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BAA08E-939A-203B-B541-33D8D53CBDCD}"/>
              </a:ext>
            </a:extLst>
          </p:cNvPr>
          <p:cNvSpPr txBox="1">
            <a:spLocks/>
          </p:cNvSpPr>
          <p:nvPr/>
        </p:nvSpPr>
        <p:spPr>
          <a:xfrm>
            <a:off x="-376237" y="4049711"/>
            <a:ext cx="12192000" cy="2089150"/>
          </a:xfrm>
          <a:prstGeom prst="rect">
            <a:avLst/>
          </a:prstGeom>
        </p:spPr>
        <p:txBody>
          <a:bodyPr vert="horz" lIns="91440" tIns="45720" rIns="91440" bIns="45720" numCol="1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1"/>
              <a:t>Semoga Berhasil 😉</a:t>
            </a:r>
          </a:p>
        </p:txBody>
      </p:sp>
    </p:spTree>
    <p:extLst>
      <p:ext uri="{BB962C8B-B14F-4D97-AF65-F5344CB8AC3E}">
        <p14:creationId xmlns:p14="http://schemas.microsoft.com/office/powerpoint/2010/main" val="2322181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1018-EBD1-75B1-6652-9A41A943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/>
              <a:t>Modifikasi halaman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3EB2-E73A-E198-7287-2A48276B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 numCol="1" anchor="ctr" anchorCtr="0">
            <a:normAutofit/>
          </a:bodyPr>
          <a:lstStyle/>
          <a:p>
            <a:pPr marL="0" indent="0" algn="ctr">
              <a:buNone/>
            </a:pPr>
            <a:r>
              <a:rPr lang="en-US" sz="8000" b="1"/>
              <a:t>siswa_tambah.php</a:t>
            </a:r>
          </a:p>
        </p:txBody>
      </p:sp>
    </p:spTree>
    <p:extLst>
      <p:ext uri="{BB962C8B-B14F-4D97-AF65-F5344CB8AC3E}">
        <p14:creationId xmlns:p14="http://schemas.microsoft.com/office/powerpoint/2010/main" val="5597320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6FF6F7E-6667-94A3-1487-F99BFBD038D8}"/>
              </a:ext>
            </a:extLst>
          </p:cNvPr>
          <p:cNvSpPr txBox="1"/>
          <p:nvPr/>
        </p:nvSpPr>
        <p:spPr>
          <a:xfrm>
            <a:off x="8452939" y="0"/>
            <a:ext cx="3739061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200">
                <a:solidFill>
                  <a:schemeClr val="accent2"/>
                </a:solidFill>
              </a:rPr>
              <a:t>Siswa_tambah.php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9C42E-42E1-6855-6B31-BD532478D040}"/>
              </a:ext>
            </a:extLst>
          </p:cNvPr>
          <p:cNvSpPr txBox="1"/>
          <p:nvPr/>
        </p:nvSpPr>
        <p:spPr>
          <a:xfrm>
            <a:off x="0" y="0"/>
            <a:ext cx="8452939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Modifikasi opsi </a:t>
            </a:r>
            <a:r>
              <a:rPr lang="en-US" sz="3200" b="1">
                <a:solidFill>
                  <a:schemeClr val="tx1"/>
                </a:solidFill>
              </a:rPr>
              <a:t>jenis kelamin </a:t>
            </a:r>
            <a:r>
              <a:rPr lang="en-US" sz="3200">
                <a:solidFill>
                  <a:schemeClr val="tx1"/>
                </a:solidFill>
              </a:rPr>
              <a:t>type </a:t>
            </a:r>
            <a:r>
              <a:rPr lang="en-US" sz="3200" b="1">
                <a:solidFill>
                  <a:schemeClr val="tx1"/>
                </a:solidFill>
              </a:rPr>
              <a:t>radio</a:t>
            </a:r>
            <a:endParaRPr lang="en-US" sz="32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CC894-1502-A55E-751F-33A55493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838448"/>
            <a:ext cx="10800000" cy="198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946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6FF6F7E-6667-94A3-1487-F99BFBD038D8}"/>
              </a:ext>
            </a:extLst>
          </p:cNvPr>
          <p:cNvSpPr txBox="1"/>
          <p:nvPr/>
        </p:nvSpPr>
        <p:spPr>
          <a:xfrm>
            <a:off x="8452939" y="0"/>
            <a:ext cx="3739061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200">
                <a:solidFill>
                  <a:schemeClr val="accent2"/>
                </a:solidFill>
              </a:rPr>
              <a:t>Siswa_tambah.php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9C42E-42E1-6855-6B31-BD532478D040}"/>
              </a:ext>
            </a:extLst>
          </p:cNvPr>
          <p:cNvSpPr txBox="1"/>
          <p:nvPr/>
        </p:nvSpPr>
        <p:spPr>
          <a:xfrm>
            <a:off x="0" y="0"/>
            <a:ext cx="8452939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Menambah atribut </a:t>
            </a:r>
            <a:r>
              <a:rPr lang="en-US" sz="3200" b="1">
                <a:solidFill>
                  <a:schemeClr val="tx1"/>
                </a:solidFill>
              </a:rPr>
              <a:t>required</a:t>
            </a:r>
            <a:endParaRPr lang="en-US" sz="32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E2B90-730C-7690-91DB-D270277E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452563"/>
            <a:ext cx="7810713" cy="5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C1F1CA-8BE4-E80F-D3E6-0C55B013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305498"/>
            <a:ext cx="8022857" cy="5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48C441-877B-1AF4-34AB-EAD79A06B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3158433"/>
            <a:ext cx="11060000" cy="5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3CD173-E015-1A11-0E1C-001CB0B1D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" y="3980434"/>
            <a:ext cx="5805000" cy="5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89905F-1332-530A-FAAF-AFBE71D38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50" y="4833369"/>
            <a:ext cx="696413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40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6FF6F7E-6667-94A3-1487-F99BFBD038D8}"/>
              </a:ext>
            </a:extLst>
          </p:cNvPr>
          <p:cNvSpPr txBox="1"/>
          <p:nvPr/>
        </p:nvSpPr>
        <p:spPr>
          <a:xfrm>
            <a:off x="8452939" y="0"/>
            <a:ext cx="3739061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200">
                <a:solidFill>
                  <a:schemeClr val="accent2"/>
                </a:solidFill>
              </a:rPr>
              <a:t>Siswa_tambah.php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9C42E-42E1-6855-6B31-BD532478D040}"/>
              </a:ext>
            </a:extLst>
          </p:cNvPr>
          <p:cNvSpPr txBox="1"/>
          <p:nvPr/>
        </p:nvSpPr>
        <p:spPr>
          <a:xfrm>
            <a:off x="0" y="0"/>
            <a:ext cx="8452939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Menambah tombol </a:t>
            </a:r>
            <a:r>
              <a:rPr lang="en-US" sz="3200" b="1">
                <a:solidFill>
                  <a:schemeClr val="tx1"/>
                </a:solidFill>
              </a:rPr>
              <a:t>reset </a:t>
            </a:r>
            <a:r>
              <a:rPr lang="en-US" sz="3200">
                <a:solidFill>
                  <a:schemeClr val="tx1"/>
                </a:solidFill>
              </a:rPr>
              <a:t>dan </a:t>
            </a:r>
            <a:r>
              <a:rPr lang="en-US" sz="3200" b="1">
                <a:solidFill>
                  <a:schemeClr val="tx1"/>
                </a:solidFill>
              </a:rPr>
              <a:t>batal</a:t>
            </a:r>
            <a:endParaRPr lang="en-US" sz="32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9FA93C-A578-1998-78FC-E261247F7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6" y="1843086"/>
            <a:ext cx="7560000" cy="35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985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1018-EBD1-75B1-6652-9A41A943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/>
              <a:t>Modifikasi halaman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3EB2-E73A-E198-7287-2A48276B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 numCol="1" anchor="ctr" anchorCtr="0">
            <a:normAutofit/>
          </a:bodyPr>
          <a:lstStyle/>
          <a:p>
            <a:pPr marL="0" indent="0" algn="ctr">
              <a:buNone/>
            </a:pPr>
            <a:r>
              <a:rPr lang="en-US" sz="8000" b="1"/>
              <a:t>siswa_insert.php</a:t>
            </a:r>
          </a:p>
        </p:txBody>
      </p:sp>
    </p:spTree>
    <p:extLst>
      <p:ext uri="{BB962C8B-B14F-4D97-AF65-F5344CB8AC3E}">
        <p14:creationId xmlns:p14="http://schemas.microsoft.com/office/powerpoint/2010/main" val="42514478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6FF6F7E-6667-94A3-1487-F99BFBD038D8}"/>
              </a:ext>
            </a:extLst>
          </p:cNvPr>
          <p:cNvSpPr txBox="1"/>
          <p:nvPr/>
        </p:nvSpPr>
        <p:spPr>
          <a:xfrm>
            <a:off x="8452939" y="0"/>
            <a:ext cx="3739061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200">
                <a:solidFill>
                  <a:schemeClr val="accent2"/>
                </a:solidFill>
              </a:rPr>
              <a:t>siswa_insert.php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9C42E-42E1-6855-6B31-BD532478D040}"/>
              </a:ext>
            </a:extLst>
          </p:cNvPr>
          <p:cNvSpPr txBox="1"/>
          <p:nvPr/>
        </p:nvSpPr>
        <p:spPr>
          <a:xfrm>
            <a:off x="0" y="0"/>
            <a:ext cx="8452939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Modifikasi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B8FCB-39B2-17EA-EB4D-65771A346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1481138"/>
            <a:ext cx="7560000" cy="480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480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296</Words>
  <Application>Microsoft Office PowerPoint</Application>
  <PresentationFormat>Widescreen</PresentationFormat>
  <Paragraphs>67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Simple CRUD</vt:lpstr>
      <vt:lpstr>Modifikasi halaman</vt:lpstr>
      <vt:lpstr>PowerPoint Presentation</vt:lpstr>
      <vt:lpstr>Modifikasi halaman</vt:lpstr>
      <vt:lpstr>PowerPoint Presentation</vt:lpstr>
      <vt:lpstr>PowerPoint Presentation</vt:lpstr>
      <vt:lpstr>PowerPoint Presentation</vt:lpstr>
      <vt:lpstr>Modifikasi halaman</vt:lpstr>
      <vt:lpstr>PowerPoint Presentation</vt:lpstr>
      <vt:lpstr>PowerPoint Presentation</vt:lpstr>
      <vt:lpstr>PowerPoint Presentation</vt:lpstr>
      <vt:lpstr>Modifikasi halaman</vt:lpstr>
      <vt:lpstr>PowerPoint Presentation</vt:lpstr>
      <vt:lpstr>PowerPoint Presentation</vt:lpstr>
      <vt:lpstr>Modifikasi halaman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Modifikasi halaman</vt:lpstr>
      <vt:lpstr>PowerPoint Presentation</vt:lpstr>
      <vt:lpstr>PowerPoint Presentation</vt:lpstr>
      <vt:lpstr>PowerPoint Presentation</vt:lpstr>
      <vt:lpstr>Coba jalankan di browser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Masipnu Official</dc:creator>
  <cp:lastModifiedBy>Masipnu Official</cp:lastModifiedBy>
  <cp:revision>73</cp:revision>
  <dcterms:created xsi:type="dcterms:W3CDTF">2023-02-07T18:26:21Z</dcterms:created>
  <dcterms:modified xsi:type="dcterms:W3CDTF">2023-02-07T19:54:19Z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2023-02-07T18:31:22Z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2557db64-c02e-4c18-b181-45a432b2df68</vt:lpwstr>
  </property>
  <property fmtid="{D5CDD505-2E9C-101B-9397-08002B2CF9AE}" pid="7" name="MSIP_Label_defa4170-0d19-0005-0004-bc88714345d2_ActionId">
    <vt:lpwstr>82b13e71-6229-4a2a-964f-e7b4f8fec441</vt:lpwstr>
  </property>
  <property fmtid="{D5CDD505-2E9C-101B-9397-08002B2CF9AE}" pid="8" name="MSIP_Label_defa4170-0d19-0005-0004-bc88714345d2_ContentBits">
    <vt:lpwstr>0</vt:lpwstr>
  </property>
</Properties>
</file>