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6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26485"/>
            <a:ext cx="1205865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643187"/>
            <a:ext cx="1202055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4388426"/>
            <a:ext cx="12058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Mongkhol Sinprajakpol</dc:creator>
  <cp:lastModifiedBy>Mongkhol Sinprajakpol</cp:lastModifiedBy>
  <cp:revision>3</cp:revision>
  <dcterms:created xsi:type="dcterms:W3CDTF">2018-11-07T03:32:17Z</dcterms:created>
  <dcterms:modified xsi:type="dcterms:W3CDTF">2018-11-07T04:22:18Z</dcterms:modified>
</cp:coreProperties>
</file>