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6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B587-6B7F-4124-86FB-AE84FE9EFC0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5AC2-9EBE-4BBA-924E-C91E2F0B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26485"/>
            <a:ext cx="12058650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4388426"/>
            <a:ext cx="12058650" cy="1038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73" y="2745798"/>
            <a:ext cx="11049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Mongkhol Sinprajakpol</dc:creator>
  <cp:lastModifiedBy>Mongkhol Sinprajakpol</cp:lastModifiedBy>
  <cp:revision>4</cp:revision>
  <dcterms:created xsi:type="dcterms:W3CDTF">2018-11-07T03:32:17Z</dcterms:created>
  <dcterms:modified xsi:type="dcterms:W3CDTF">2018-11-07T10:45:02Z</dcterms:modified>
</cp:coreProperties>
</file>