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D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9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0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2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0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0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6397-0A94-4C6F-B5E3-B14195AEACD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B6B4D-842C-41F7-B669-A0DB8D92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43053" y="2438399"/>
            <a:ext cx="2216727" cy="21982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FFD840"/>
                </a:solidFill>
                <a:latin typeface="+mn-lt"/>
              </a:rPr>
              <a:t>S</a:t>
            </a:r>
            <a:r>
              <a:rPr lang="en-US" sz="9600" dirty="0" smtClean="0">
                <a:latin typeface="+mn-lt"/>
              </a:rPr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smkuls</dc:title>
  <dc:creator>Samarth Kulshreshtha</dc:creator>
  <cp:lastModifiedBy>Samarth Kulshreshtha</cp:lastModifiedBy>
  <cp:revision>2</cp:revision>
  <dcterms:created xsi:type="dcterms:W3CDTF">2016-05-23T11:53:10Z</dcterms:created>
  <dcterms:modified xsi:type="dcterms:W3CDTF">2016-05-23T12:27:34Z</dcterms:modified>
</cp:coreProperties>
</file>